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7" r:id="rId4"/>
    <p:sldId id="265" r:id="rId5"/>
    <p:sldId id="256" r:id="rId6"/>
    <p:sldId id="258" r:id="rId7"/>
    <p:sldId id="262" r:id="rId8"/>
    <p:sldId id="276" r:id="rId9"/>
    <p:sldId id="268" r:id="rId10"/>
    <p:sldId id="274" r:id="rId11"/>
    <p:sldId id="269" r:id="rId12"/>
    <p:sldId id="272" r:id="rId13"/>
    <p:sldId id="271" r:id="rId14"/>
    <p:sldId id="273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5F23-489F-4BBC-AE0F-8D021C7D4C7D}" type="datetimeFigureOut">
              <a:rPr lang="cs-CZ" smtClean="0"/>
              <a:t>5.6.2016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C515D-F787-49FC-B3B0-BEDE25DE5A5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089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	</a:t>
            </a:r>
            <a:r>
              <a:rPr lang="cs-CZ" sz="8800" b="1" dirty="0" smtClean="0">
                <a:solidFill>
                  <a:srgbClr val="FF0000"/>
                </a:solidFill>
              </a:rPr>
              <a:t>OUR </a:t>
            </a:r>
            <a:r>
              <a:rPr lang="cs-CZ" sz="8800" b="1" dirty="0" smtClean="0">
                <a:solidFill>
                  <a:srgbClr val="FF0000"/>
                </a:solidFill>
              </a:rPr>
              <a:t>SCHOOL </a:t>
            </a:r>
            <a:r>
              <a:rPr lang="cs-CZ" sz="5300" b="1" dirty="0" err="1" smtClean="0">
                <a:solidFill>
                  <a:srgbClr val="FF0000"/>
                </a:solidFill>
              </a:rPr>
              <a:t>through</a:t>
            </a:r>
            <a:r>
              <a:rPr lang="cs-CZ" sz="5300" b="1" dirty="0" smtClean="0">
                <a:solidFill>
                  <a:srgbClr val="FF0000"/>
                </a:solidFill>
              </a:rPr>
              <a:t> </a:t>
            </a:r>
            <a:r>
              <a:rPr lang="cs-CZ" sz="5300" b="1" dirty="0" err="1" smtClean="0">
                <a:solidFill>
                  <a:srgbClr val="FF0000"/>
                </a:solidFill>
              </a:rPr>
              <a:t>Lucy</a:t>
            </a:r>
            <a:r>
              <a:rPr lang="cs-CZ" sz="5300" b="1" dirty="0" smtClean="0">
                <a:solidFill>
                  <a:srgbClr val="FF0000"/>
                </a:solidFill>
              </a:rPr>
              <a:t> </a:t>
            </a:r>
            <a:r>
              <a:rPr lang="cs-CZ" sz="5300" b="1" dirty="0" err="1" smtClean="0">
                <a:solidFill>
                  <a:srgbClr val="FF0000"/>
                </a:solidFill>
              </a:rPr>
              <a:t>Kobzova</a:t>
            </a:r>
            <a:r>
              <a:rPr lang="cs-CZ" sz="5300" b="1" dirty="0" smtClean="0">
                <a:solidFill>
                  <a:srgbClr val="FF0000"/>
                </a:solidFill>
              </a:rPr>
              <a:t>´s </a:t>
            </a:r>
            <a:r>
              <a:rPr lang="cs-CZ" sz="5300" b="1" dirty="0" err="1" smtClean="0">
                <a:solidFill>
                  <a:srgbClr val="FF0000"/>
                </a:solidFill>
              </a:rPr>
              <a:t>eyes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933056"/>
            <a:ext cx="7992888" cy="792088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Teaching</a:t>
            </a:r>
            <a:r>
              <a:rPr lang="cs-CZ" b="1" dirty="0" smtClean="0">
                <a:solidFill>
                  <a:schemeClr val="tx1"/>
                </a:solidFill>
              </a:rPr>
              <a:t>: </a:t>
            </a:r>
            <a:r>
              <a:rPr lang="cs-CZ" b="1" dirty="0" err="1" smtClean="0">
                <a:solidFill>
                  <a:schemeClr val="tx1"/>
                </a:solidFill>
              </a:rPr>
              <a:t>An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effective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key</a:t>
            </a:r>
            <a:r>
              <a:rPr lang="cs-CZ" b="1" dirty="0" smtClean="0">
                <a:solidFill>
                  <a:schemeClr val="tx1"/>
                </a:solidFill>
              </a:rPr>
              <a:t> to </a:t>
            </a:r>
            <a:r>
              <a:rPr lang="cs-CZ" b="1" dirty="0" err="1" smtClean="0">
                <a:solidFill>
                  <a:schemeClr val="tx1"/>
                </a:solidFill>
              </a:rPr>
              <a:t>self</a:t>
            </a:r>
            <a:r>
              <a:rPr lang="cs-CZ" b="1" dirty="0" smtClean="0">
                <a:solidFill>
                  <a:schemeClr val="tx1"/>
                </a:solidFill>
              </a:rPr>
              <a:t>-</a:t>
            </a:r>
            <a:r>
              <a:rPr lang="cs-CZ" b="1" dirty="0" err="1" smtClean="0">
                <a:solidFill>
                  <a:schemeClr val="tx1"/>
                </a:solidFill>
              </a:rPr>
              <a:t>learning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.holasova\Documents\Etwinning\Teaching An Effective key to self-learning\Meeting 1 CZ Ostrava\logo projektu teach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95936" y="2420888"/>
            <a:ext cx="1512168" cy="1427246"/>
          </a:xfrm>
          <a:prstGeom prst="rect">
            <a:avLst/>
          </a:prstGeom>
          <a:noFill/>
        </p:spPr>
      </p:pic>
      <p:pic>
        <p:nvPicPr>
          <p:cNvPr id="4" name="Picture 2" descr="C:\Users\a.holasova\Documents\Etwinning\Teaching An Effective key to self-learning\erasmus+logo_mi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35696" y="5229225"/>
            <a:ext cx="5715000" cy="1628775"/>
          </a:xfrm>
          <a:prstGeom prst="rect">
            <a:avLst/>
          </a:prstGeom>
          <a:noFill/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755576" y="4581128"/>
            <a:ext cx="79928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funded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cs-CZ" sz="2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</a:t>
            </a:r>
            <a:r>
              <a:rPr kumimoji="0" lang="cs-CZ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Union.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DSCN97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INFORMATION TECHNOLOGY CLASS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4" descr="DSCN970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BIOLOGY + ENVIRONMENTAL CLASSROOM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SCN97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174763" cy="388107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148064" y="0"/>
            <a:ext cx="3995936" cy="321297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SCHOOL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TRAINING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KITCHEN WITH CLASSROOM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8" name="Obrázek 7" descr="DSCN97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69237" y="2976928"/>
            <a:ext cx="5174763" cy="3881072"/>
          </a:xfrm>
          <a:prstGeom prst="rect">
            <a:avLst/>
          </a:prstGeom>
        </p:spPr>
      </p:pic>
      <p:pic>
        <p:nvPicPr>
          <p:cNvPr id="12" name="Zástupný symbol pro obsah 4" descr="DSCN97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933057"/>
            <a:ext cx="3899926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SCN971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ENGLISH CLASSROOM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5" descr="DSCN97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CHEMISTRY CLASSROOM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DSCN97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SCHOOL PLAYGROUND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DSCN968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571500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ENTRANCE HALL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220072" y="0"/>
            <a:ext cx="3923928" cy="328498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DEPUTY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TEACHER´S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OFFICE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pro obsah 5" descr="DSCN96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187957" y="3140968"/>
            <a:ext cx="4956043" cy="3717032"/>
          </a:xfrm>
          <a:prstGeom prst="rect">
            <a:avLst/>
          </a:prstGeom>
        </p:spPr>
      </p:pic>
      <p:pic>
        <p:nvPicPr>
          <p:cNvPr id="6" name="Zástupný symbol pro obsah 5" descr="DSCN96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5148065" cy="3861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DSCN968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TEACHERS´ ROOM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CORRIDORS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9" name="Zástupný symbol pro obsah 8" descr="DSCN966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1916832"/>
            <a:ext cx="4038600" cy="3028950"/>
          </a:xfrm>
        </p:spPr>
      </p:pic>
      <p:pic>
        <p:nvPicPr>
          <p:cNvPr id="10" name="Zástupný symbol pro obsah 9" descr="DSCN966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184482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4508500"/>
            <a:ext cx="4500563" cy="20621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INFORMATION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CENTRE 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5" descr="DSCN966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500563" y="3375025"/>
            <a:ext cx="4643437" cy="3482975"/>
          </a:xfrm>
        </p:spPr>
      </p:pic>
      <p:pic>
        <p:nvPicPr>
          <p:cNvPr id="8" name="Zástupný symbol pro obsah 5" descr="DSCN96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" y="0"/>
            <a:ext cx="5820138" cy="436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3419872" cy="178621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MUSIC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CLASSROOM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DSCN967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419872" y="0"/>
            <a:ext cx="5724128" cy="4293096"/>
          </a:xfrm>
        </p:spPr>
      </p:pic>
      <p:pic>
        <p:nvPicPr>
          <p:cNvPr id="6" name="Zástupný symbol pro obsah 5" descr="DSCN967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0" y="2726922"/>
            <a:ext cx="5508104" cy="41310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74675" y="0"/>
            <a:ext cx="8569325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NOTICE BOARDS IN THE CORRIDORS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5" descr="DSCN968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980728"/>
            <a:ext cx="4038600" cy="3028950"/>
          </a:xfrm>
          <a:prstGeom prst="rect">
            <a:avLst/>
          </a:prstGeom>
        </p:spPr>
      </p:pic>
      <p:pic>
        <p:nvPicPr>
          <p:cNvPr id="6" name="Zástupný symbol pro obsah 4" descr="DSCN968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980728"/>
            <a:ext cx="4038600" cy="3028950"/>
          </a:xfrm>
          <a:prstGeom prst="rect">
            <a:avLst/>
          </a:prstGeom>
        </p:spPr>
      </p:pic>
      <p:pic>
        <p:nvPicPr>
          <p:cNvPr id="7" name="Zástupný symbol pro obsah 4" descr="DSCN97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7544" y="3829050"/>
            <a:ext cx="4038600" cy="3028950"/>
          </a:xfrm>
          <a:prstGeom prst="rect">
            <a:avLst/>
          </a:prstGeom>
        </p:spPr>
      </p:pic>
      <p:pic>
        <p:nvPicPr>
          <p:cNvPr id="8" name="Zástupný symbol pro obsah 5" descr="DSCN97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16016" y="382905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1520" y="0"/>
            <a:ext cx="3276600" cy="23495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TYPICAL </a:t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CLASSROOM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 descr="DSCN969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803650" y="0"/>
            <a:ext cx="5340350" cy="4005263"/>
          </a:xfrm>
        </p:spPr>
      </p:pic>
      <p:pic>
        <p:nvPicPr>
          <p:cNvPr id="7" name="Zástupný symbol pro obsah 4" descr="DSCN968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618910"/>
            <a:ext cx="5652120" cy="423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44</Words>
  <Application>Microsoft Office PowerPoint</Application>
  <PresentationFormat>Předvádění na obrazovce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 OUR SCHOOL through Lucy Kobzova´s eyes </vt:lpstr>
      <vt:lpstr>ENTRANCE HALL</vt:lpstr>
      <vt:lpstr>DEPUTY  TEACHER´S  OFFICE</vt:lpstr>
      <vt:lpstr>TEACHERS´ ROOM</vt:lpstr>
      <vt:lpstr>CORRIDORS</vt:lpstr>
      <vt:lpstr>INFORMATION  CENTRE  </vt:lpstr>
      <vt:lpstr>MUSIC  CLASSROOM</vt:lpstr>
      <vt:lpstr>NOTICE BOARDS IN THE CORRIDORS</vt:lpstr>
      <vt:lpstr>TYPICAL  CLASSROOM</vt:lpstr>
      <vt:lpstr>INFORMATION TECHNOLOGY CLASS</vt:lpstr>
      <vt:lpstr>BIOLOGY + ENVIRONMENTAL CLASSROOM</vt:lpstr>
      <vt:lpstr>SCHOOL  TRAINING  KITCHEN WITH CLASSROOM</vt:lpstr>
      <vt:lpstr>ENGLISH CLASSROOM</vt:lpstr>
      <vt:lpstr>CHEMISTRY CLASSROOM</vt:lpstr>
      <vt:lpstr>SCHOOL PLAYGROUND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2 ZŠ a MŠ Ostrava-Zábřeh, Kosmonautů 15,  příspěvková organizace</dc:title>
  <dc:creator>a.holasova</dc:creator>
  <cp:lastModifiedBy>a.holasova</cp:lastModifiedBy>
  <cp:revision>6</cp:revision>
  <dcterms:created xsi:type="dcterms:W3CDTF">2016-06-05T12:38:30Z</dcterms:created>
  <dcterms:modified xsi:type="dcterms:W3CDTF">2016-06-05T13:29:34Z</dcterms:modified>
</cp:coreProperties>
</file>