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0" r:id="rId6"/>
    <p:sldId id="262" r:id="rId7"/>
    <p:sldId id="258" r:id="rId8"/>
    <p:sldId id="268" r:id="rId9"/>
    <p:sldId id="267" r:id="rId10"/>
    <p:sldId id="269" r:id="rId11"/>
    <p:sldId id="264" r:id="rId12"/>
    <p:sldId id="263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Project meeting in Ostrava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25 – 31 January 2015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Czech Republic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.holasova\Documents\Etwinning\Teaching An Effective key to self-learning\Meeting 1 CZ Ostrava\logo projektu teach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276872"/>
            <a:ext cx="2947447" cy="2781921"/>
          </a:xfrm>
          <a:prstGeom prst="rect">
            <a:avLst/>
          </a:prstGeom>
          <a:noFill/>
        </p:spPr>
      </p:pic>
      <p:pic>
        <p:nvPicPr>
          <p:cNvPr id="4" name="Picture 2" descr="C:\Users\a.holasova\Documents\Etwinning\Teaching An Effective key to self-learning\erasmus+logo_mi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4941168"/>
            <a:ext cx="5715000" cy="16287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094500" y="648058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funded</a:t>
            </a:r>
            <a:r>
              <a:rPr lang="cs-CZ" sz="2400" dirty="0" smtClean="0"/>
              <a:t> by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Union.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Planned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view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Pustevny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pustevny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69220" y="1600200"/>
            <a:ext cx="680556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Radegast statue – </a:t>
            </a:r>
            <a:r>
              <a:rPr lang="cs-CZ" b="1" dirty="0" err="1" smtClean="0">
                <a:solidFill>
                  <a:srgbClr val="FF0000"/>
                </a:solidFill>
              </a:rPr>
              <a:t>goal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our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hike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radegast-radhos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242055"/>
            <a:ext cx="4211960" cy="561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4355976" y="1412776"/>
            <a:ext cx="4788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statue of pagan god </a:t>
            </a:r>
            <a:r>
              <a:rPr lang="en-US" sz="3600" dirty="0" err="1" smtClean="0"/>
              <a:t>Radegast</a:t>
            </a:r>
            <a:r>
              <a:rPr lang="en-US" sz="3600" dirty="0" smtClean="0"/>
              <a:t> is also logo of the well-known beer which is brewed in nearby town </a:t>
            </a:r>
            <a:r>
              <a:rPr lang="en-US" sz="3600" dirty="0" err="1" smtClean="0"/>
              <a:t>Nošovice</a:t>
            </a:r>
            <a:r>
              <a:rPr lang="en-US" sz="3600" dirty="0" smtClean="0"/>
              <a:t>. </a:t>
            </a:r>
          </a:p>
          <a:p>
            <a:pPr algn="ctr"/>
            <a:r>
              <a:rPr lang="en-US" sz="3600" dirty="0" smtClean="0"/>
              <a:t>God </a:t>
            </a:r>
            <a:r>
              <a:rPr lang="en-US" sz="3600" dirty="0" err="1" smtClean="0"/>
              <a:t>Radegast</a:t>
            </a:r>
            <a:r>
              <a:rPr lang="en-US" sz="3600" dirty="0" smtClean="0"/>
              <a:t> is god of Sun, wealth and corp. </a:t>
            </a:r>
            <a:endParaRPr lang="cs-CZ" sz="3600" dirty="0" smtClean="0"/>
          </a:p>
          <a:p>
            <a:pPr algn="ctr"/>
            <a:r>
              <a:rPr lang="en-US" sz="3600" dirty="0" smtClean="0"/>
              <a:t>It is 320 cm high. </a:t>
            </a:r>
            <a:endParaRPr lang="cs-CZ" sz="3600" dirty="0" smtClean="0"/>
          </a:p>
          <a:p>
            <a:pPr algn="ctr"/>
            <a:r>
              <a:rPr lang="en-US" sz="3600" dirty="0" smtClean="0"/>
              <a:t>It weighs 1 400 kg.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Lunch in </a:t>
            </a:r>
            <a:r>
              <a:rPr lang="cs-CZ" b="1" dirty="0" err="1" smtClean="0">
                <a:solidFill>
                  <a:srgbClr val="FF0000"/>
                </a:solidFill>
              </a:rPr>
              <a:t>stylish</a:t>
            </a:r>
            <a:r>
              <a:rPr lang="cs-CZ" b="1" dirty="0" smtClean="0">
                <a:solidFill>
                  <a:srgbClr val="FF0000"/>
                </a:solidFill>
              </a:rPr>
              <a:t> Valaška restaurant </a:t>
            </a:r>
            <a:r>
              <a:rPr lang="cs-CZ" dirty="0" err="1" smtClean="0"/>
              <a:t>consisted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Valachian</a:t>
            </a:r>
            <a:r>
              <a:rPr lang="cs-CZ" dirty="0" smtClean="0"/>
              <a:t> HUGE </a:t>
            </a:r>
            <a:r>
              <a:rPr lang="cs-CZ" dirty="0" err="1" smtClean="0"/>
              <a:t>sweet</a:t>
            </a:r>
            <a:r>
              <a:rPr lang="cs-CZ" dirty="0" smtClean="0"/>
              <a:t> </a:t>
            </a:r>
            <a:r>
              <a:rPr lang="cs-CZ" dirty="0" err="1" smtClean="0"/>
              <a:t>dumpling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meals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146" name="Picture 2" descr="C:\Users\a.holasova\Pictures\ELIF\výlet pustevny rožnov\DSCN6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2332037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Saturday – departure and farewell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Italian group and their Czech hosts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844825"/>
            <a:ext cx="6684234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Friday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8 – 9:00       Breakfast in the hotel</a:t>
            </a:r>
          </a:p>
          <a:p>
            <a:r>
              <a:rPr lang="en-US" dirty="0" smtClean="0"/>
              <a:t>9:15 	    Departure to the mountains	</a:t>
            </a:r>
          </a:p>
          <a:p>
            <a:r>
              <a:rPr lang="en-US" dirty="0" smtClean="0"/>
              <a:t>10	               Funicular in </a:t>
            </a:r>
            <a:r>
              <a:rPr lang="en-US" dirty="0" err="1" smtClean="0"/>
              <a:t>Ráztoka</a:t>
            </a:r>
            <a:r>
              <a:rPr lang="en-US" dirty="0" smtClean="0"/>
              <a:t> to hill </a:t>
            </a:r>
            <a:r>
              <a:rPr lang="en-US" dirty="0" err="1" smtClean="0"/>
              <a:t>Pustevny</a:t>
            </a:r>
            <a:endParaRPr lang="en-US" dirty="0" smtClean="0"/>
          </a:p>
          <a:p>
            <a:r>
              <a:rPr lang="en-US" dirty="0" smtClean="0"/>
              <a:t>11 – 15	    Trip to the </a:t>
            </a:r>
            <a:r>
              <a:rPr lang="en-US" dirty="0" err="1" smtClean="0"/>
              <a:t>Radegast</a:t>
            </a:r>
            <a:r>
              <a:rPr lang="en-US" dirty="0" smtClean="0"/>
              <a:t> statue </a:t>
            </a:r>
          </a:p>
          <a:p>
            <a:r>
              <a:rPr lang="en-US" dirty="0" smtClean="0"/>
              <a:t>13 – 14        Lunch in </a:t>
            </a:r>
            <a:r>
              <a:rPr lang="en-US" dirty="0" err="1" smtClean="0"/>
              <a:t>Valaška</a:t>
            </a:r>
            <a:r>
              <a:rPr lang="en-US" dirty="0" smtClean="0"/>
              <a:t> restaurant at </a:t>
            </a:r>
            <a:r>
              <a:rPr lang="en-US" dirty="0" err="1" smtClean="0"/>
              <a:t>Pustevny</a:t>
            </a:r>
            <a:endParaRPr lang="en-US" dirty="0" smtClean="0"/>
          </a:p>
          <a:p>
            <a:r>
              <a:rPr lang="en-US" dirty="0" smtClean="0"/>
              <a:t>15   	    Funicular from </a:t>
            </a:r>
            <a:r>
              <a:rPr lang="en-US" dirty="0" err="1" smtClean="0"/>
              <a:t>Pustevny</a:t>
            </a:r>
            <a:r>
              <a:rPr lang="en-US" dirty="0" smtClean="0"/>
              <a:t> to </a:t>
            </a:r>
            <a:r>
              <a:rPr lang="en-US" dirty="0" err="1" smtClean="0"/>
              <a:t>Ráztoka</a:t>
            </a:r>
            <a:endParaRPr lang="en-US" dirty="0" smtClean="0"/>
          </a:p>
          <a:p>
            <a:r>
              <a:rPr lang="en-US" dirty="0" smtClean="0"/>
              <a:t>16		    Arrival to Ostrava	</a:t>
            </a:r>
          </a:p>
          <a:p>
            <a:r>
              <a:rPr lang="en-US" dirty="0" smtClean="0"/>
              <a:t> 	               Free time	</a:t>
            </a:r>
            <a:r>
              <a:rPr lang="cs-CZ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Plan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Pustevny</a:t>
            </a:r>
            <a:r>
              <a:rPr lang="cs-CZ" b="1" dirty="0" smtClean="0">
                <a:solidFill>
                  <a:srgbClr val="FF0000"/>
                </a:solidFill>
              </a:rPr>
              <a:t> ski resort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kimapa_pustevn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366242"/>
            <a:ext cx="9144000" cy="549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otel%20RAZTOKA-zim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420888"/>
            <a:ext cx="9144000" cy="346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Ráztoka</a:t>
            </a:r>
            <a:r>
              <a:rPr lang="cs-CZ" b="1" dirty="0" smtClean="0">
                <a:solidFill>
                  <a:srgbClr val="FF0000"/>
                </a:solidFill>
              </a:rPr>
              <a:t> –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beginning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trip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 descr="05-panoram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7092281" cy="336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pro obsah 3" descr="03-sedack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7496" y="345562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Zástupný symbol pro obsah 3" descr="hotel-raztoka-trojanovice-zima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33569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Planned </a:t>
            </a:r>
            <a:r>
              <a:rPr lang="cs-CZ" sz="4000" b="1" dirty="0" smtClean="0">
                <a:solidFill>
                  <a:srgbClr val="FF0000"/>
                </a:solidFill>
              </a:rPr>
              <a:t/>
            </a:r>
            <a:br>
              <a:rPr lang="cs-CZ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view</a:t>
            </a:r>
            <a:r>
              <a:rPr lang="cs-CZ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from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funicular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and reality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.holasova\Pictures\Třída 2006 až 2010\Ozdravný pobyt Kunčice v 7B, červen 08\100_5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9040"/>
            <a:ext cx="4666255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a.holasova\Pictures\ELIF\výlet pustevny rožnov\DSCN6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9" y="3483006"/>
            <a:ext cx="4499992" cy="3374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4536504" cy="252028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Compare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err="1" smtClean="0">
                <a:solidFill>
                  <a:srgbClr val="FF0000"/>
                </a:solidFill>
              </a:rPr>
              <a:t>Pustevny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in </a:t>
            </a:r>
            <a:r>
              <a:rPr lang="cs-CZ" b="1" dirty="0" err="1" smtClean="0">
                <a:solidFill>
                  <a:srgbClr val="FF0000"/>
                </a:solidFill>
              </a:rPr>
              <a:t>summer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a.holasova\Pictures\ELIF\výlet pustevny rožnov\DSCN59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5052054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4644008" cy="6048672"/>
          </a:xfrm>
        </p:spPr>
        <p:txBody>
          <a:bodyPr>
            <a:normAutofit/>
          </a:bodyPr>
          <a:lstStyle/>
          <a:p>
            <a:r>
              <a:rPr lang="en-US" sz="4900" b="1" dirty="0" err="1" smtClean="0">
                <a:solidFill>
                  <a:srgbClr val="FF0000"/>
                </a:solidFill>
              </a:rPr>
              <a:t>Pustevny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cs-CZ" sz="4900" b="1" dirty="0" smtClean="0">
                <a:solidFill>
                  <a:srgbClr val="FF0000"/>
                </a:solidFill>
              </a:rPr>
              <a:t/>
            </a:r>
            <a:br>
              <a:rPr lang="cs-CZ" sz="4900" b="1" dirty="0" smtClean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>hill </a:t>
            </a:r>
            <a:r>
              <a:rPr lang="cs-CZ" sz="4900" b="1" dirty="0" smtClean="0">
                <a:solidFill>
                  <a:srgbClr val="FF0000"/>
                </a:solidFill>
              </a:rPr>
              <a:t>in Winter,</a:t>
            </a:r>
            <a:br>
              <a:rPr lang="cs-CZ" sz="4900" b="1" dirty="0" smtClean="0">
                <a:solidFill>
                  <a:srgbClr val="FF0000"/>
                </a:solidFill>
              </a:rPr>
            </a:br>
            <a:r>
              <a:rPr lang="cs-CZ" sz="4900" b="1" dirty="0" smtClean="0">
                <a:solidFill>
                  <a:srgbClr val="FF0000"/>
                </a:solidFill>
              </a:rPr>
              <a:t/>
            </a:r>
            <a:br>
              <a:rPr lang="cs-CZ" sz="4900" b="1" dirty="0" smtClean="0">
                <a:solidFill>
                  <a:srgbClr val="FF0000"/>
                </a:solidFill>
              </a:rPr>
            </a:br>
            <a:r>
              <a:rPr lang="cs-CZ" sz="4900" b="1" dirty="0" smtClean="0">
                <a:solidFill>
                  <a:srgbClr val="FF0000"/>
                </a:solidFill>
              </a:rPr>
              <a:t/>
            </a:r>
            <a:br>
              <a:rPr lang="cs-CZ" sz="4900" b="1" dirty="0" smtClean="0">
                <a:solidFill>
                  <a:srgbClr val="FF0000"/>
                </a:solidFill>
              </a:rPr>
            </a:br>
            <a:r>
              <a:rPr lang="cs-CZ" sz="4900" b="1" dirty="0" smtClean="0">
                <a:solidFill>
                  <a:srgbClr val="FF0000"/>
                </a:solidFill>
              </a:rPr>
              <a:t/>
            </a:r>
            <a:br>
              <a:rPr lang="cs-CZ" sz="4900" b="1" dirty="0" smtClean="0">
                <a:solidFill>
                  <a:srgbClr val="FF0000"/>
                </a:solidFill>
              </a:rPr>
            </a:br>
            <a:r>
              <a:rPr lang="cs-CZ" sz="4900" b="1" dirty="0" err="1" smtClean="0">
                <a:solidFill>
                  <a:srgbClr val="FF0000"/>
                </a:solidFill>
              </a:rPr>
              <a:t>our</a:t>
            </a:r>
            <a:r>
              <a:rPr lang="cs-CZ" sz="4900" b="1" dirty="0" smtClean="0">
                <a:solidFill>
                  <a:srgbClr val="FF0000"/>
                </a:solidFill>
              </a:rPr>
              <a:t> reality </a:t>
            </a:r>
            <a:r>
              <a:rPr lang="cs-CZ" sz="4900" b="1" dirty="0" err="1" smtClean="0">
                <a:solidFill>
                  <a:srgbClr val="FF0000"/>
                </a:solidFill>
              </a:rPr>
              <a:t>during</a:t>
            </a:r>
            <a:r>
              <a:rPr lang="cs-CZ" sz="4900" b="1" dirty="0" smtClean="0">
                <a:solidFill>
                  <a:srgbClr val="FF0000"/>
                </a:solidFill>
              </a:rPr>
              <a:t> </a:t>
            </a:r>
            <a:r>
              <a:rPr lang="cs-CZ" sz="4900" b="1" dirty="0" err="1" smtClean="0">
                <a:solidFill>
                  <a:srgbClr val="FF0000"/>
                </a:solidFill>
              </a:rPr>
              <a:t>the</a:t>
            </a:r>
            <a:r>
              <a:rPr lang="cs-CZ" sz="4900" b="1" dirty="0" smtClean="0">
                <a:solidFill>
                  <a:srgbClr val="FF0000"/>
                </a:solidFill>
              </a:rPr>
              <a:t> </a:t>
            </a:r>
            <a:r>
              <a:rPr lang="cs-CZ" sz="4900" b="1" dirty="0" err="1" smtClean="0">
                <a:solidFill>
                  <a:srgbClr val="FF0000"/>
                </a:solidFill>
              </a:rPr>
              <a:t>trip</a:t>
            </a:r>
            <a:r>
              <a:rPr lang="cs-CZ" sz="49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3" descr="pustevny--lanova-draha-raztoka-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4644009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3374994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ozhled pustevn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09489" y="0"/>
            <a:ext cx="4634511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3" descr="pustevny--lanova-draha-raztoka-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039007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Zástupný symbol pro obsah 3" descr="cesko-beskydy-pustevny-lyzovani-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4213837"/>
            <a:ext cx="4067944" cy="264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pro obsah 3" descr="pustevny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3050959"/>
            <a:ext cx="5076055" cy="3807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2708920"/>
            <a:ext cx="4139952" cy="2060848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Planned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view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err="1" smtClean="0">
                <a:solidFill>
                  <a:srgbClr val="FF0000"/>
                </a:solidFill>
              </a:rPr>
              <a:t>from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Pustevny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1196752"/>
            <a:ext cx="5292080" cy="165618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Reality </a:t>
            </a:r>
            <a:r>
              <a:rPr lang="cs-CZ" b="1" dirty="0" err="1" smtClean="0">
                <a:solidFill>
                  <a:srgbClr val="FF0000"/>
                </a:solidFill>
              </a:rPr>
              <a:t>was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worst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err="1" smtClean="0">
                <a:solidFill>
                  <a:srgbClr val="FF0000"/>
                </a:solidFill>
              </a:rPr>
              <a:t>than</a:t>
            </a:r>
            <a:r>
              <a:rPr lang="cs-CZ" b="1" dirty="0" smtClean="0">
                <a:solidFill>
                  <a:srgbClr val="FF0000"/>
                </a:solidFill>
              </a:rPr>
              <a:t> in </a:t>
            </a:r>
            <a:r>
              <a:rPr lang="cs-CZ" b="1" dirty="0" err="1" smtClean="0">
                <a:solidFill>
                  <a:srgbClr val="FF0000"/>
                </a:solidFill>
              </a:rPr>
              <a:t>this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photo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10-Radhos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3" descr="hotel-raztoka-trojanovice-zim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005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Zástupný symbol pro obsah 3" descr="hotel-raztoka-trojanovice-zima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19675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left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could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136</Words>
  <Application>Microsoft Office PowerPoint</Application>
  <PresentationFormat>Předvádění na obrazovce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Project meeting in Ostrava</vt:lpstr>
      <vt:lpstr>Friday</vt:lpstr>
      <vt:lpstr>Plan of the Pustevny ski resort</vt:lpstr>
      <vt:lpstr>Ráztoka – the beginning of the trip</vt:lpstr>
      <vt:lpstr>Planned  view from  funicular  and reality</vt:lpstr>
      <vt:lpstr>Compare  Pustevny  in summer</vt:lpstr>
      <vt:lpstr>Pustevny  hill in Winter,    our reality during the trip  </vt:lpstr>
      <vt:lpstr>Planned view  from Pustevny</vt:lpstr>
      <vt:lpstr>Reality was worst  than in this photo.</vt:lpstr>
      <vt:lpstr>Planned view of the Pustevny</vt:lpstr>
      <vt:lpstr>Radegast statue – goal of our hike</vt:lpstr>
      <vt:lpstr>Lunch in stylish Valaška restaurant consisted of a Valachian HUGE sweet dumpling and other traditional meals.</vt:lpstr>
      <vt:lpstr>Saturday – departure and farewell Italian group and their Czech hosts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meeting in Ostrava</dc:title>
  <dc:creator>a.holasova</dc:creator>
  <cp:lastModifiedBy>Buroňová Alena</cp:lastModifiedBy>
  <cp:revision>80</cp:revision>
  <dcterms:created xsi:type="dcterms:W3CDTF">2015-01-24T21:10:23Z</dcterms:created>
  <dcterms:modified xsi:type="dcterms:W3CDTF">2016-02-04T14:35:18Z</dcterms:modified>
</cp:coreProperties>
</file>