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71" r:id="rId6"/>
    <p:sldId id="279" r:id="rId7"/>
    <p:sldId id="280" r:id="rId8"/>
    <p:sldId id="259" r:id="rId9"/>
    <p:sldId id="261" r:id="rId10"/>
    <p:sldId id="264" r:id="rId11"/>
    <p:sldId id="263" r:id="rId12"/>
    <p:sldId id="278" r:id="rId13"/>
    <p:sldId id="266" r:id="rId14"/>
    <p:sldId id="268" r:id="rId15"/>
    <p:sldId id="277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Project meeting in Ostrava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1124744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25 – 31 January 2015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Czech Republic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.holasova\Documents\Etwinning\Teaching An Effective key to self-learning\Meeting 1 CZ Ostrava\logo projektu teach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2276872"/>
            <a:ext cx="2947447" cy="2781921"/>
          </a:xfrm>
          <a:prstGeom prst="rect">
            <a:avLst/>
          </a:prstGeom>
          <a:noFill/>
        </p:spPr>
      </p:pic>
      <p:pic>
        <p:nvPicPr>
          <p:cNvPr id="4" name="Picture 2" descr="C:\Users\a.holasova\Documents\Etwinning\Teaching An Effective key to self-learning\erasmus+logo_mi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4941168"/>
            <a:ext cx="5715000" cy="162877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094500" y="6480589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This</a:t>
            </a:r>
            <a:r>
              <a:rPr lang="cs-CZ" sz="2400" dirty="0" smtClean="0"/>
              <a:t> </a:t>
            </a:r>
            <a:r>
              <a:rPr lang="cs-CZ" sz="2400" dirty="0" err="1" smtClean="0"/>
              <a:t>project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funded</a:t>
            </a:r>
            <a:r>
              <a:rPr lang="cs-CZ" sz="2400" dirty="0" smtClean="0"/>
              <a:t> by </a:t>
            </a:r>
            <a:r>
              <a:rPr lang="cs-CZ" sz="2400" dirty="0" err="1" smtClean="0"/>
              <a:t>European</a:t>
            </a:r>
            <a:r>
              <a:rPr lang="cs-CZ" sz="2400" dirty="0" smtClean="0"/>
              <a:t> Union.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DSCN07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75987" y="3356992"/>
            <a:ext cx="4668013" cy="3501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3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0" y="476672"/>
            <a:ext cx="3960440" cy="25202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Bulgarian 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poster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presentation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Zástupný symbol pro obsah 3" descr="DSCN07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406887"/>
            <a:ext cx="4601484" cy="3451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3888432" cy="158417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Irish poster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presentation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Obrázek 5" descr="35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64088" y="1818119"/>
            <a:ext cx="3779912" cy="5039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Zástupný symbol pro obsah 3" descr="DSCN073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" y="1808820"/>
            <a:ext cx="6732240" cy="5049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Zástupný symbol pro obsah 3" descr="35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"/>
            <a:ext cx="3923928" cy="2942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27943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Belgium poster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presentation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Obrázek 3" descr="36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203594"/>
            <a:ext cx="4872541" cy="3654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a.holasova\Documents\Etwinning\Teaching An Effective key to self-learning\Meeting 1 CZ Ostrava\průběh setkání - foto a prezentace\E2 čtvrtek\3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486003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36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9991" y="3374992"/>
            <a:ext cx="4644009" cy="3483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24928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Fair</a:t>
            </a:r>
            <a:r>
              <a:rPr lang="cs-CZ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trade 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posters 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final exhibition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DSCN074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3968" y="0"/>
            <a:ext cx="486003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Zástupný symbol pro obsah 3" descr="DSCN07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32037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DSCN07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23528" y="476672"/>
            <a:ext cx="8604448" cy="8640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Fair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trade posters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final exhibition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644008" cy="306896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Students are working on their interview about the project meeting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Obrázek 5" descr="3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60032" y="0"/>
            <a:ext cx="4283968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 descr="39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3968" y="3212976"/>
            <a:ext cx="4860031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 descr="38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212976"/>
            <a:ext cx="4860031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3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3429000"/>
            <a:ext cx="457199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 descr="39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ázek 9" descr="39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ázek 10" descr="39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" y="1"/>
            <a:ext cx="4571999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Thursday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8 – 9:00       Joined breakfast in school canteen</a:t>
            </a:r>
          </a:p>
          <a:p>
            <a:r>
              <a:rPr lang="en-US" dirty="0" smtClean="0"/>
              <a:t>9:15 – 10     Presentations of Fair-trade posters</a:t>
            </a:r>
          </a:p>
          <a:p>
            <a:r>
              <a:rPr lang="en-US" dirty="0" smtClean="0"/>
              <a:t>10:15 – 11   International teams prepare interview</a:t>
            </a:r>
          </a:p>
          <a:p>
            <a:r>
              <a:rPr lang="en-US" dirty="0" smtClean="0"/>
              <a:t>11:10 – 12   Writing the interview on the PC</a:t>
            </a:r>
          </a:p>
          <a:p>
            <a:r>
              <a:rPr lang="en-US" dirty="0" smtClean="0"/>
              <a:t>12 – 14         Making video clips with the interviews</a:t>
            </a:r>
          </a:p>
          <a:p>
            <a:r>
              <a:rPr lang="en-US" dirty="0" smtClean="0"/>
              <a:t>14 – 14:15   Official closing of the project meeting</a:t>
            </a:r>
          </a:p>
          <a:p>
            <a:r>
              <a:rPr lang="en-US" dirty="0" smtClean="0"/>
              <a:t>14:15 – 15   Lunch</a:t>
            </a:r>
          </a:p>
          <a:p>
            <a:r>
              <a:rPr lang="en-US" dirty="0" smtClean="0"/>
              <a:t>15 – </a:t>
            </a:r>
            <a:r>
              <a:rPr lang="en-US" smtClean="0"/>
              <a:t>19         Free </a:t>
            </a:r>
            <a:r>
              <a:rPr lang="en-US" dirty="0" smtClean="0"/>
              <a:t>time, shopping centre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Preparing the last breakfast at school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 descr="3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499992" cy="26369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Getting ready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for Fair-trade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poster 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presentation</a:t>
            </a:r>
            <a:r>
              <a:rPr lang="cs-CZ" b="1" dirty="0" smtClean="0">
                <a:solidFill>
                  <a:srgbClr val="FF0000"/>
                </a:solidFill>
              </a:rPr>
              <a:t>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DSCN80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3356992"/>
            <a:ext cx="4668011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Zástupný symbol pro obsah 3" descr="DSCN07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2" y="3374995"/>
            <a:ext cx="4644008" cy="348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Zástupný symbol pro obsah 3" descr="32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0"/>
            <a:ext cx="4475989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821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National teams prepare explanation of the main ideas of their posters so that the Czech project pupils can explain them to the their classmates on Fair-trade exhibition later.</a:t>
            </a:r>
            <a:endParaRPr lang="en-US" sz="2800" b="1" dirty="0"/>
          </a:p>
        </p:txBody>
      </p:sp>
      <p:pic>
        <p:nvPicPr>
          <p:cNvPr id="11" name="Zástupný symbol pro obsah 10" descr="DSCN07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19672" y="1916832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Czech organizers of Fair trade activities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DSCN07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Czech Fair trade poster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.holasova\Documents\comenius\Fer-ova skola\leden - den otevřených dveří - anketa s rodiči\DSCN78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980728"/>
            <a:ext cx="6924675" cy="519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153944"/>
            <a:ext cx="8229600" cy="704056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„</a:t>
            </a:r>
            <a:r>
              <a:rPr lang="cs-CZ" b="1" dirty="0" err="1" smtClean="0"/>
              <a:t>If</a:t>
            </a:r>
            <a:r>
              <a:rPr lang="cs-CZ" b="1" dirty="0" smtClean="0"/>
              <a:t> </a:t>
            </a:r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can</a:t>
            </a:r>
            <a:r>
              <a:rPr lang="cs-CZ" b="1" dirty="0" smtClean="0"/>
              <a:t> </a:t>
            </a:r>
            <a:r>
              <a:rPr lang="cs-CZ" b="1" dirty="0" err="1" smtClean="0"/>
              <a:t>enjoy</a:t>
            </a:r>
            <a:r>
              <a:rPr lang="cs-CZ" b="1" dirty="0" smtClean="0"/>
              <a:t> </a:t>
            </a:r>
            <a:r>
              <a:rPr lang="cs-CZ" b="1" dirty="0" err="1" smtClean="0"/>
              <a:t>life</a:t>
            </a:r>
            <a:r>
              <a:rPr lang="cs-CZ" b="1" dirty="0" smtClean="0"/>
              <a:t> </a:t>
            </a:r>
            <a:r>
              <a:rPr lang="cs-CZ" b="1" dirty="0" err="1" smtClean="0"/>
              <a:t>why</a:t>
            </a:r>
            <a:r>
              <a:rPr lang="cs-CZ" b="1" dirty="0" smtClean="0"/>
              <a:t> not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others</a:t>
            </a:r>
            <a:r>
              <a:rPr lang="cs-CZ" b="1" dirty="0" smtClean="0"/>
              <a:t>, </a:t>
            </a:r>
            <a:r>
              <a:rPr lang="cs-CZ" b="1" dirty="0" err="1" smtClean="0"/>
              <a:t>too</a:t>
            </a:r>
            <a:r>
              <a:rPr lang="cs-CZ" b="1" dirty="0" smtClean="0"/>
              <a:t>?“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3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4764021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Zástupný symbol pro obsah 3" descr="DSCN802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3266982"/>
            <a:ext cx="4788024" cy="3591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Zástupný symbol pro obsah 3" descr="DSCN072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0"/>
            <a:ext cx="4355976" cy="3266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a.holasova\Documents\Etwinning\Teaching An Effective key to self-learning\Meeting 1 CZ Ostrava\průběh setkání - foto a prezentace\E2 čtvrtek\31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5976" y="3266982"/>
            <a:ext cx="4788024" cy="3591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6093296"/>
            <a:ext cx="3096344" cy="76470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Italian poster 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34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60032" y="0"/>
            <a:ext cx="4283968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3456384" cy="21602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Spanish poster 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presentation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Zástupný symbol pro obsah 3" descr="37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139952" y="3104964"/>
            <a:ext cx="5004048" cy="375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 descr="DSCN072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104963"/>
            <a:ext cx="5004048" cy="3753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172</Words>
  <Application>Microsoft Office PowerPoint</Application>
  <PresentationFormat>Předvádění na obrazovce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Project meeting in Ostrava</vt:lpstr>
      <vt:lpstr>Thursday</vt:lpstr>
      <vt:lpstr>Preparing the last breakfast at school</vt:lpstr>
      <vt:lpstr>Getting ready for Fair-trade poster  presentations</vt:lpstr>
      <vt:lpstr>National teams prepare explanation of the main ideas of their posters so that the Czech project pupils can explain them to the their classmates on Fair-trade exhibition later.</vt:lpstr>
      <vt:lpstr>Czech organizers of Fair trade activities</vt:lpstr>
      <vt:lpstr>Czech Fair trade poster</vt:lpstr>
      <vt:lpstr> Italian poster  </vt:lpstr>
      <vt:lpstr>Spanish poster  presentation</vt:lpstr>
      <vt:lpstr>Bulgarian  poster presentation</vt:lpstr>
      <vt:lpstr>Irish poster presentation </vt:lpstr>
      <vt:lpstr>Belgium poster presentation</vt:lpstr>
      <vt:lpstr>Fair-trade  posters  final exhibition</vt:lpstr>
      <vt:lpstr>Prezentace aplikace PowerPoint</vt:lpstr>
      <vt:lpstr>Students are working on their interview about the project meeting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meeting in Ostrava</dc:title>
  <dc:creator>a.holasova</dc:creator>
  <cp:lastModifiedBy>Buroňová Alena</cp:lastModifiedBy>
  <cp:revision>86</cp:revision>
  <dcterms:created xsi:type="dcterms:W3CDTF">2015-01-24T21:10:23Z</dcterms:created>
  <dcterms:modified xsi:type="dcterms:W3CDTF">2016-02-04T14:35:52Z</dcterms:modified>
</cp:coreProperties>
</file>