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2" r:id="rId4"/>
    <p:sldId id="268" r:id="rId5"/>
    <p:sldId id="295" r:id="rId6"/>
    <p:sldId id="296" r:id="rId7"/>
    <p:sldId id="297" r:id="rId8"/>
    <p:sldId id="276" r:id="rId9"/>
    <p:sldId id="298" r:id="rId10"/>
    <p:sldId id="266" r:id="rId11"/>
    <p:sldId id="272" r:id="rId12"/>
    <p:sldId id="273" r:id="rId13"/>
    <p:sldId id="270" r:id="rId14"/>
    <p:sldId id="274" r:id="rId15"/>
    <p:sldId id="269" r:id="rId16"/>
    <p:sldId id="279" r:id="rId17"/>
    <p:sldId id="286" r:id="rId18"/>
    <p:sldId id="304" r:id="rId19"/>
    <p:sldId id="300" r:id="rId20"/>
    <p:sldId id="271" r:id="rId21"/>
    <p:sldId id="301" r:id="rId22"/>
    <p:sldId id="299" r:id="rId23"/>
    <p:sldId id="302" r:id="rId24"/>
    <p:sldId id="303" r:id="rId25"/>
    <p:sldId id="291" r:id="rId26"/>
    <p:sldId id="280" r:id="rId27"/>
    <p:sldId id="285" r:id="rId28"/>
    <p:sldId id="284" r:id="rId29"/>
    <p:sldId id="281" r:id="rId30"/>
    <p:sldId id="289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E26B-2B74-4105-ACE5-C0ACAEB2CE85}" type="datetimeFigureOut">
              <a:rPr lang="cs-CZ" smtClean="0"/>
              <a:pPr/>
              <a:t>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EFE1-A911-4004-801F-2439068908B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Project meeting in Ostrava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25 – 31 January 2015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Czech Republic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.holasova\Documents\Etwinning\Teaching An Effective key to self-learning\Meeting 1 CZ Ostrava\logo projektu teach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276872"/>
            <a:ext cx="2947447" cy="2781921"/>
          </a:xfrm>
          <a:prstGeom prst="rect">
            <a:avLst/>
          </a:prstGeom>
          <a:noFill/>
        </p:spPr>
      </p:pic>
      <p:pic>
        <p:nvPicPr>
          <p:cNvPr id="4" name="Picture 2" descr="C:\Users\a.holasova\Documents\Etwinning\Teaching An Effective key to self-learning\erasmus+logo_mi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4941168"/>
            <a:ext cx="5715000" cy="16287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094500" y="648058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This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funded</a:t>
            </a:r>
            <a:r>
              <a:rPr lang="cs-CZ" sz="2400" dirty="0" smtClean="0"/>
              <a:t> by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Union.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Bulgaria</a:t>
            </a:r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Culture – Dance, class 9.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2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Bulgarian school introduction, class 9.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 descr="2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2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35168" y="0"/>
            <a:ext cx="4908832" cy="3681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Zástupný symbol pro obsah 5" descr="2j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2332037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042792" cy="25062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Bulgaria</a:t>
            </a:r>
            <a:r>
              <a:rPr lang="cs-CZ" b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lesson Solar system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class 9.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00192" y="4293096"/>
            <a:ext cx="284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Pupils are holding models of the planets and ordering them.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899926" y="1"/>
            <a:ext cx="5244074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3923928" cy="26642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Irish Culture and History lesson</a:t>
            </a:r>
            <a:r>
              <a:rPr lang="cs-CZ" b="1" dirty="0" smtClean="0">
                <a:solidFill>
                  <a:srgbClr val="FF0000"/>
                </a:solidFill>
              </a:rPr>
              <a:t> -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Quiz in class 7. 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3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3356992"/>
            <a:ext cx="4668011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3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3374993"/>
            <a:ext cx="4644009" cy="3483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4067944" cy="20162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Irish P. E. lesson: folk dance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class 7. 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Obrázek 11" descr="3m orez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788024" cy="429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Zástupný symbol pro obsah 10" descr="3k orez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180967" y="3284984"/>
            <a:ext cx="496303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Spanish team in grade 9.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4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4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0"/>
            <a:ext cx="2952328" cy="28529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Spanish team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grades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6. B and 9.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 descr="4e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" y="1"/>
            <a:ext cx="5532105" cy="4149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0" y="4221088"/>
            <a:ext cx="4139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Solar system is taught in grade 5 and again in grade 9 in Czech schools so pupils from grade 6. B asked to be allowed to stay in their classroom which we needed for the Italian lesson in </a:t>
            </a:r>
            <a:r>
              <a:rPr lang="cs-CZ" sz="2400" b="1" dirty="0" smtClean="0"/>
              <a:t>grade 9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0152" y="0"/>
            <a:ext cx="2952328" cy="18722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Spanish team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Zástupný symbol pro obsah 3" descr="IMG_01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5508104" cy="413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Zástupný symbol pro obsah 7" descr="IMG_014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091947" y="3068960"/>
            <a:ext cx="5052053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bdélník 9"/>
          <p:cNvSpPr/>
          <p:nvPr/>
        </p:nvSpPr>
        <p:spPr>
          <a:xfrm>
            <a:off x="5940152" y="1556792"/>
            <a:ext cx="2987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Forms </a:t>
            </a:r>
            <a:br>
              <a:rPr lang="en-US" sz="4400" b="1" dirty="0" smtClean="0"/>
            </a:br>
            <a:r>
              <a:rPr lang="en-US" sz="4400" b="1" dirty="0" smtClean="0"/>
              <a:t>6. B and 9.</a:t>
            </a:r>
            <a:endParaRPr lang="en-US" sz="4400" dirty="0"/>
          </a:p>
        </p:txBody>
      </p:sp>
      <p:pic>
        <p:nvPicPr>
          <p:cNvPr id="11" name="Zástupný symbol pro obsah 3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753036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italy 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910990"/>
            <a:ext cx="5292080" cy="394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2890664" cy="18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Italian lesson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italy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364088" cy="400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italy 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28721" y="3042854"/>
            <a:ext cx="5115279" cy="3815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0742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Italian Physics lesson about sound and waves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 descr="1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23928" y="3377128"/>
            <a:ext cx="3665380" cy="2749035"/>
          </a:xfrm>
        </p:spPr>
      </p:pic>
      <p:pic>
        <p:nvPicPr>
          <p:cNvPr id="8" name="Obrázek 7" descr="1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90005" y="2692504"/>
            <a:ext cx="5553995" cy="416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 descr="1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 descr="1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Tuesday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 – 9:00        Joined breakfast in school canteen</a:t>
            </a:r>
          </a:p>
          <a:p>
            <a:r>
              <a:rPr lang="en-US" dirty="0" smtClean="0"/>
              <a:t>9:15 – 9:55  Erasmus students teach Czech pupils</a:t>
            </a:r>
          </a:p>
          <a:p>
            <a:r>
              <a:rPr lang="en-US" dirty="0" smtClean="0"/>
              <a:t>10:15 – 11   Erasmus students teach Czech pupils</a:t>
            </a:r>
          </a:p>
          <a:p>
            <a:r>
              <a:rPr lang="en-US" dirty="0" smtClean="0"/>
              <a:t>11 – 12         Evaluation of the lesson and sharing</a:t>
            </a:r>
          </a:p>
          <a:p>
            <a:r>
              <a:rPr lang="en-US" dirty="0" smtClean="0"/>
              <a:t>12 – 13         Lunch</a:t>
            </a:r>
          </a:p>
          <a:p>
            <a:r>
              <a:rPr lang="en-US" dirty="0" smtClean="0"/>
              <a:t>13 – 14         Journey to Ostrava town hall</a:t>
            </a:r>
          </a:p>
          <a:p>
            <a:r>
              <a:rPr lang="en-US" dirty="0" smtClean="0"/>
              <a:t>14 – 14:45   Meeting deputy of Ostrava mayor</a:t>
            </a:r>
          </a:p>
          <a:p>
            <a:r>
              <a:rPr lang="en-US" dirty="0" smtClean="0"/>
              <a:t>15 – 16         Ostrava town hall watchtower with guide</a:t>
            </a:r>
          </a:p>
          <a:p>
            <a:r>
              <a:rPr lang="en-US" dirty="0" smtClean="0"/>
              <a:t>16 – 19         Sightseeing Ostrava centre and Karolina    		     shopping centre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0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4668010" cy="350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0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9978" y="1"/>
            <a:ext cx="476402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Zástupný symbol pro obsah 3" descr="04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4830548" y="3622911"/>
            <a:ext cx="4313452" cy="323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Zástupný symbol pro obsah 3" descr="0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66983"/>
            <a:ext cx="4788024" cy="359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096" y="5805264"/>
            <a:ext cx="2962672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Italian team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Italian Physics lesson Sound and waves</a:t>
            </a:r>
            <a:endParaRPr lang="en-US" dirty="0"/>
          </a:p>
        </p:txBody>
      </p:sp>
      <p:pic>
        <p:nvPicPr>
          <p:cNvPr id="4" name="Zástupný symbol pro obsah 3" descr="1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96136" y="2394181"/>
            <a:ext cx="3347863" cy="446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1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402886"/>
            <a:ext cx="5940152" cy="4455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95536" y="134076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8. is learning about sound and waves, it is part of their curriculum but we do not have this equipment.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-1"/>
            <a:ext cx="4211961" cy="315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0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3807042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0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39952" y="0"/>
            <a:ext cx="5004048" cy="375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09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996952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36912"/>
            <a:ext cx="428396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Break and snack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699030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1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5558" y="0"/>
            <a:ext cx="5008442" cy="375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1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35558" y="3101668"/>
            <a:ext cx="5008442" cy="375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3923928" cy="32403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Evaluation and sharing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after teaching lessons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Weather on our journey to the town hall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1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22450" y="1108876"/>
            <a:ext cx="7221957" cy="541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adnic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6086"/>
            <a:ext cx="5148064" cy="686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.holasova\Desktop\2 cizinci\ranice\20150127_1445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1" y="0"/>
            <a:ext cx="41147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064" y="5373216"/>
            <a:ext cx="3528392" cy="16561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Ostrava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town hall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6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2780928"/>
            <a:ext cx="5100853" cy="382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Meeting Ostrava mayor deputy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Mr. </a:t>
            </a:r>
            <a:r>
              <a:rPr lang="en-US" b="1" dirty="0" err="1" smtClean="0">
                <a:solidFill>
                  <a:srgbClr val="FF0000"/>
                </a:solidFill>
              </a:rPr>
              <a:t>Pražák</a:t>
            </a:r>
            <a:r>
              <a:rPr lang="en-US" b="1" dirty="0" smtClean="0">
                <a:solidFill>
                  <a:srgbClr val="FF0000"/>
                </a:solidFill>
              </a:rPr>
              <a:t> in the Ceremonial Hall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20150127_14314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1700808"/>
            <a:ext cx="2952328" cy="492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347864" y="1556792"/>
            <a:ext cx="547260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Mrs. </a:t>
            </a:r>
            <a:r>
              <a:rPr lang="en-US" sz="2400" dirty="0" err="1" smtClean="0"/>
              <a:t>Szücsová</a:t>
            </a:r>
            <a:r>
              <a:rPr lang="en-US" sz="2400" dirty="0" smtClean="0"/>
              <a:t> in the left photo is the head of the Ostrava education department. Down is Mrs. </a:t>
            </a:r>
            <a:r>
              <a:rPr lang="en-US" sz="2400" dirty="0" err="1" smtClean="0"/>
              <a:t>Buroňová</a:t>
            </a:r>
            <a:r>
              <a:rPr lang="en-US" sz="2400" dirty="0" smtClean="0"/>
              <a:t> interpreting for Mr. Steven de Foyer from Belgium who is the international project coordinator.</a:t>
            </a:r>
            <a:endParaRPr lang="en-US" sz="2400" dirty="0"/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2051720" y="1484784"/>
            <a:ext cx="360040" cy="144016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6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765104" cy="266429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Meeting Ostrava mayor deputy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Mr. </a:t>
            </a:r>
            <a:r>
              <a:rPr lang="en-US" b="1" dirty="0" err="1" smtClean="0">
                <a:solidFill>
                  <a:srgbClr val="FF0000"/>
                </a:solidFill>
              </a:rPr>
              <a:t>Pražák</a:t>
            </a:r>
            <a:r>
              <a:rPr lang="en-US" b="1" dirty="0" smtClean="0">
                <a:solidFill>
                  <a:srgbClr val="FF0000"/>
                </a:solidFill>
              </a:rPr>
              <a:t> in the Ceremonial Hall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443711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Mrs. </a:t>
            </a:r>
            <a:r>
              <a:rPr lang="en-US" sz="2400" dirty="0" err="1" smtClean="0"/>
              <a:t>Szücsová</a:t>
            </a:r>
            <a:r>
              <a:rPr lang="en-US" sz="2400" dirty="0" smtClean="0"/>
              <a:t> gave to students and teachers little presents on behalf of the Ostrava city.</a:t>
            </a:r>
            <a:endParaRPr lang="en-US" sz="2400" dirty="0"/>
          </a:p>
        </p:txBody>
      </p:sp>
      <p:pic>
        <p:nvPicPr>
          <p:cNvPr id="8" name="Zástupný symbol pro obsah 7" descr="6c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148063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6" descr="pater noster orez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181908" cy="34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2376264" cy="280831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Meeting Ostrava mayor deputy 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75856" y="332656"/>
            <a:ext cx="5724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the official part we took the group photo on the stairs, visited the watchtower and then we had fun riding the old lift without door which is called Paternoster.</a:t>
            </a:r>
            <a:endParaRPr lang="en-US" sz="2400" dirty="0"/>
          </a:p>
        </p:txBody>
      </p:sp>
      <p:pic>
        <p:nvPicPr>
          <p:cNvPr id="6" name="Zástupný symbol pro obsah 3" descr="group foto radni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2348880"/>
            <a:ext cx="601216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DSCN06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Ostrava from the town hall watchtower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Breakfast team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Zástupný symbol pro obsah 8" descr="1 snidan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052736"/>
            <a:ext cx="7056783" cy="529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3" descr="DSCN06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379980" y="1"/>
            <a:ext cx="4764019" cy="357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DSCN06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 descr="DSCN062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 descr="DSCN06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64020" y="3573016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7647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Ostrava from the town hall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" name="Obrázek 12" descr="DSCN06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84584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ek 14" descr="DSCN06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0"/>
            <a:ext cx="4716016" cy="353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 descr="DSCN06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7984" y="3320988"/>
            <a:ext cx="4716015" cy="3537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4860032" y="2780928"/>
            <a:ext cx="3888432" cy="100811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Ostrava centre: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 Masaryk Square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DSCN06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 descr="DSCN06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3807042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683568" y="5589240"/>
            <a:ext cx="3888432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Ostrava centre:</a:t>
            </a:r>
            <a:b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Masaryk Square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ocni karolin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765809"/>
            <a:ext cx="9144000" cy="609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Shopping centre Karolina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Belgium culture lesson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Animal fable in bilingual class 2. 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Zástupný symbol pro obsah 10" descr="fable 1 orez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700808"/>
            <a:ext cx="698681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0"/>
            <a:ext cx="2530624" cy="22768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>Belgian</a:t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>Animal</a:t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>fable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0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916149" y="0"/>
            <a:ext cx="322785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0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293096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0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27850" y="2420888"/>
            <a:ext cx="5916149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 descr="07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" y="1"/>
            <a:ext cx="3275856" cy="4367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Czech pupils from 2. D loved the story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0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1052736"/>
            <a:ext cx="7521483" cy="5641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6717432" cy="25202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Belgium culture lesson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Animal fable in bilingual class 1. D </a:t>
            </a:r>
            <a:endParaRPr lang="cs-CZ" dirty="0"/>
          </a:p>
        </p:txBody>
      </p:sp>
      <p:pic>
        <p:nvPicPr>
          <p:cNvPr id="4" name="Zástupný symbol pro obsah 3" descr="1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692696"/>
            <a:ext cx="3089316" cy="231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1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347167"/>
            <a:ext cx="4681110" cy="351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1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62890" y="3347167"/>
            <a:ext cx="4681110" cy="351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fable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1628800"/>
            <a:ext cx="2964701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fable 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628800"/>
            <a:ext cx="2952328" cy="4920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Belgium culture lesson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Animal fable in bilingual class 1. D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did we learn from the story?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1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1108876"/>
            <a:ext cx="7665499" cy="574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388</Words>
  <Application>Microsoft Office PowerPoint</Application>
  <PresentationFormat>Předvádění na obrazovce (4:3)</PresentationFormat>
  <Paragraphs>52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Project meeting in Ostrava</vt:lpstr>
      <vt:lpstr>Tuesday</vt:lpstr>
      <vt:lpstr>Breakfast team</vt:lpstr>
      <vt:lpstr>Belgium culture lesson  Animal fable in bilingual class 2. D</vt:lpstr>
      <vt:lpstr> Belgian Animal fable </vt:lpstr>
      <vt:lpstr>Czech pupils from 2. D loved the story</vt:lpstr>
      <vt:lpstr>Belgium culture lesson Animal fable in bilingual class 1. D </vt:lpstr>
      <vt:lpstr>Belgium culture lesson Animal fable in bilingual class 1. D </vt:lpstr>
      <vt:lpstr>What did we learn from the story?</vt:lpstr>
      <vt:lpstr>Bulgarian Culture – Dance, class 9.</vt:lpstr>
      <vt:lpstr>Bulgarian school introduction, class 9.</vt:lpstr>
      <vt:lpstr>Bulgarian lesson Solar system  in class 9.</vt:lpstr>
      <vt:lpstr>Irish Culture and History lesson -   Quiz in class 7. B</vt:lpstr>
      <vt:lpstr>Irish P. E. lesson: folk dance  in class 7. A</vt:lpstr>
      <vt:lpstr>Spanish team in grade 9.</vt:lpstr>
      <vt:lpstr>Spanish team in grades  6. B and 9.</vt:lpstr>
      <vt:lpstr>Spanish team</vt:lpstr>
      <vt:lpstr>Italian lesson</vt:lpstr>
      <vt:lpstr>Italian Physics lesson about sound and waves</vt:lpstr>
      <vt:lpstr>Italian team </vt:lpstr>
      <vt:lpstr>Italian Physics lesson Sound and waves</vt:lpstr>
      <vt:lpstr>Break and snack </vt:lpstr>
      <vt:lpstr>Evaluation and sharing  after teaching lessons</vt:lpstr>
      <vt:lpstr>Weather on our journey to the town hall</vt:lpstr>
      <vt:lpstr>Ostrava  town hall</vt:lpstr>
      <vt:lpstr>Meeting Ostrava mayor deputy  Mr. Pražák in the Ceremonial Hall</vt:lpstr>
      <vt:lpstr>Meeting Ostrava mayor deputy  Mr. Pražák in the Ceremonial Hall</vt:lpstr>
      <vt:lpstr> Meeting Ostrava mayor deputy  </vt:lpstr>
      <vt:lpstr>Ostrava from the town hall watchtower</vt:lpstr>
      <vt:lpstr>Ostrava from the town hall</vt:lpstr>
      <vt:lpstr>Ostrava centre:  Masaryk Square</vt:lpstr>
      <vt:lpstr>Prezentace aplikace PowerPoint</vt:lpstr>
      <vt:lpstr>Shopping centre Karolina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meeting in Ostrava</dc:title>
  <dc:creator>a.holasova</dc:creator>
  <cp:lastModifiedBy>Buroňová Alena</cp:lastModifiedBy>
  <cp:revision>68</cp:revision>
  <dcterms:created xsi:type="dcterms:W3CDTF">2015-01-24T21:10:23Z</dcterms:created>
  <dcterms:modified xsi:type="dcterms:W3CDTF">2016-02-04T14:35:36Z</dcterms:modified>
</cp:coreProperties>
</file>