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a de título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ítulo y texto vertical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ítulo vertical y texto"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ítulo y objeto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cabezado de sección"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os objeto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ción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Sólo el título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En blanco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ido con título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n con título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lvl="0" indent="-88900" marL="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1" indent="-88900" marL="4572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2" indent="-88900" marL="9144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3" indent="-88900" marL="13716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4" indent="-88900" marL="18288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5" indent="-88900" marL="22860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  <a:p>
            <a:pPr lvl="6" indent="-88900" marL="27432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r>
              <a:t/>
            </a:r>
            <a:endParaRPr/>
          </a:p>
          <a:p>
            <a:pPr lvl="7" indent="-88900" marL="32004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r>
              <a:t/>
            </a:r>
            <a:endParaRPr/>
          </a:p>
          <a:p>
            <a:pPr lvl="8" indent="-88900" marL="36576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41E3AB"/>
        </a:solidFill>
      </p:bgPr>
    </p:bg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/>
        </p:nvSpPr>
        <p:spPr>
          <a:xfrm>
            <a:off y="0" x="-63575"/>
            <a:ext cy="923399" cx="9207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9600" lang="es-ES" i="0">
                <a:solidFill>
                  <a:srgbClr val="9900FF"/>
                </a:solidFill>
                <a:latin typeface="Amatic SC"/>
                <a:ea typeface="Amatic SC"/>
                <a:cs typeface="Amatic SC"/>
                <a:sym typeface="Amatic SC"/>
              </a:rPr>
              <a:t>NOA ORGE DESCRIPTION</a:t>
            </a:r>
          </a:p>
        </p:txBody>
      </p:sp>
      <p:sp>
        <p:nvSpPr>
          <p:cNvPr id="81" name="Shape 81"/>
          <p:cNvSpPr/>
          <p:nvPr/>
        </p:nvSpPr>
        <p:spPr>
          <a:xfrm>
            <a:off y="1510150" x="994325"/>
            <a:ext cy="3945599" cx="61910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I’m Noa Orge.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I have 11 years. 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I’m small.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I have bluish green eyes.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My hair is straight and fair.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My favourite food is hot dogs.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My favourite color is green.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I like play football and sleep.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My favourite animal is baby dog.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0" cap="none" baseline="0" sz="2400" lang="es-ES" i="0">
                <a:solidFill>
                  <a:srgbClr val="FF00FF"/>
                </a:solidFill>
                <a:latin typeface="Lemon"/>
                <a:ea typeface="Lemon"/>
                <a:cs typeface="Lemon"/>
                <a:sym typeface="Lemon"/>
              </a:rPr>
              <a:t>My favourite subject is artistic.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69148" x="6206125"/>
            <a:ext cy="1605074" cx="239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