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1071750" x="761250"/>
            <a:ext cy="3000000" cx="762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My name is 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S</a:t>
            </a:r>
            <a:r>
              <a:rPr b="1" sz="1100" lang="es">
                <a:solidFill>
                  <a:srgbClr val="FF9900"/>
                </a:solidFill>
                <a:latin typeface="Orbitron"/>
                <a:ea typeface="Orbitron"/>
                <a:cs typeface="Orbitron"/>
                <a:sym typeface="Orbitron"/>
              </a:rPr>
              <a:t>e</a:t>
            </a:r>
            <a:r>
              <a:rPr b="1" sz="1100" lang="es">
                <a:solidFill>
                  <a:srgbClr val="9900FF"/>
                </a:solidFill>
                <a:latin typeface="Orbitron"/>
                <a:ea typeface="Orbitron"/>
                <a:cs typeface="Orbitron"/>
                <a:sym typeface="Orbitron"/>
              </a:rPr>
              <a:t>r</a:t>
            </a:r>
            <a:r>
              <a:rPr b="1" sz="1100" lang="es">
                <a:solidFill>
                  <a:srgbClr val="00FF00"/>
                </a:solidFill>
                <a:latin typeface="Orbitron"/>
                <a:ea typeface="Orbitron"/>
                <a:cs typeface="Orbitron"/>
                <a:sym typeface="Orbitron"/>
              </a:rPr>
              <a:t>g</a:t>
            </a:r>
            <a:r>
              <a:rPr b="1" sz="1100" lang="es">
                <a:solidFill>
                  <a:srgbClr val="00FFFF"/>
                </a:solidFill>
                <a:latin typeface="Orbitron"/>
                <a:ea typeface="Orbitron"/>
                <a:cs typeface="Orbitron"/>
                <a:sym typeface="Orbitron"/>
              </a:rPr>
              <a:t>i</a:t>
            </a:r>
            <a:r>
              <a:rPr b="1" sz="1100" lang="es">
                <a:solidFill>
                  <a:srgbClr val="4A86E8"/>
                </a:solidFill>
                <a:latin typeface="Orbitron"/>
                <a:ea typeface="Orbitron"/>
                <a:cs typeface="Orbitron"/>
                <a:sym typeface="Orbitron"/>
              </a:rPr>
              <a:t>o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, my favourite food is chicken, I don’t like fruit or </a:t>
            </a:r>
            <a:r>
              <a:rPr b="1" sz="1100" lang="es">
                <a:solidFill>
                  <a:srgbClr val="FFAFFC"/>
                </a:solidFill>
                <a:latin typeface="Orbitron"/>
                <a:ea typeface="Orbitron"/>
                <a:cs typeface="Orbitron"/>
                <a:sym typeface="Orbitron"/>
              </a:rPr>
              <a:t>s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w</a:t>
            </a:r>
            <a:r>
              <a:rPr b="1" sz="1100" lang="es">
                <a:solidFill>
                  <a:srgbClr val="FFAFFC"/>
                </a:solidFill>
                <a:latin typeface="Orbitron"/>
                <a:ea typeface="Orbitron"/>
                <a:cs typeface="Orbitron"/>
                <a:sym typeface="Orbitron"/>
              </a:rPr>
              <a:t>e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e</a:t>
            </a:r>
            <a:r>
              <a:rPr b="1" sz="1100" lang="es">
                <a:solidFill>
                  <a:srgbClr val="FFAFFC"/>
                </a:solidFill>
                <a:latin typeface="Orbitron"/>
                <a:ea typeface="Orbitron"/>
                <a:cs typeface="Orbitron"/>
                <a:sym typeface="Orbitron"/>
              </a:rPr>
              <a:t>t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s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(however strange it seems) ,I am tall 1.46 metres tall, </a:t>
            </a:r>
            <a:r>
              <a:rPr b="1" sz="1100" lang="es">
                <a:solidFill>
                  <a:srgbClr val="C9DAF8"/>
                </a:solidFill>
                <a:latin typeface="Orbitron"/>
                <a:ea typeface="Orbitron"/>
                <a:cs typeface="Orbitron"/>
                <a:sym typeface="Orbitron"/>
              </a:rPr>
              <a:t>more or less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,I am </a:t>
            </a:r>
            <a:r>
              <a:rPr b="1" sz="1100" lang="es">
                <a:solidFill>
                  <a:srgbClr val="0000FF"/>
                </a:solidFill>
                <a:latin typeface="Orbitron"/>
                <a:ea typeface="Orbitron"/>
                <a:cs typeface="Orbitron"/>
                <a:sym typeface="Orbitron"/>
              </a:rPr>
              <a:t>11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years old and I am a </a:t>
            </a:r>
            <a:r>
              <a:rPr b="1" sz="1100" lang="es">
                <a:solidFill>
                  <a:srgbClr val="0000FF"/>
                </a:solidFill>
                <a:latin typeface="Orbitron"/>
                <a:ea typeface="Orbitron"/>
                <a:cs typeface="Orbitron"/>
                <a:sym typeface="Orbitron"/>
              </a:rPr>
              <a:t>boy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like </a:t>
            </a:r>
            <a:r>
              <a:rPr b="1" sz="1100" lang="es">
                <a:solidFill>
                  <a:srgbClr val="00FFFF"/>
                </a:solidFill>
                <a:latin typeface="Orbitron"/>
                <a:ea typeface="Orbitron"/>
                <a:cs typeface="Orbitron"/>
                <a:sym typeface="Orbitron"/>
              </a:rPr>
              <a:t>playing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computer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games, writing on the 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computer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(I don’t like writing in the real life), all games (all platforms and all types).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My favourite subjects are  </a:t>
            </a:r>
            <a:r>
              <a:rPr b="1" sz="1100" lang="es">
                <a:solidFill>
                  <a:srgbClr val="00FFFF"/>
                </a:solidFill>
                <a:latin typeface="Orbitron"/>
                <a:ea typeface="Orbitron"/>
                <a:cs typeface="Orbitron"/>
                <a:sym typeface="Orbitron"/>
              </a:rPr>
              <a:t>English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, 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Maths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, </a:t>
            </a:r>
            <a:r>
              <a:rPr b="1" sz="1100" lang="es">
                <a:solidFill>
                  <a:srgbClr val="FFFFFF"/>
                </a:solidFill>
                <a:latin typeface="Orbitron"/>
                <a:ea typeface="Orbitron"/>
                <a:cs typeface="Orbitron"/>
                <a:sym typeface="Orbitron"/>
              </a:rPr>
              <a:t>ICT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and </a:t>
            </a:r>
            <a:r>
              <a:rPr b="1" sz="1100" lang="es">
                <a:solidFill>
                  <a:srgbClr val="93C47D"/>
                </a:solidFill>
                <a:latin typeface="Orbitron"/>
                <a:ea typeface="Orbitron"/>
                <a:cs typeface="Orbitron"/>
                <a:sym typeface="Orbitron"/>
              </a:rPr>
              <a:t>A</a:t>
            </a:r>
            <a:r>
              <a:rPr b="1" sz="1100" lang="es">
                <a:solidFill>
                  <a:srgbClr val="F1C232"/>
                </a:solidFill>
                <a:latin typeface="Orbitron"/>
                <a:ea typeface="Orbitron"/>
                <a:cs typeface="Orbitron"/>
                <a:sym typeface="Orbitron"/>
              </a:rPr>
              <a:t>r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t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like the font types Orbitron (It ¡is the font type with wich I am writing this document), </a:t>
            </a:r>
            <a:r>
              <a:rPr b="1" sz="1100" lang="es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Indie Flowers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, </a:t>
            </a:r>
            <a:r>
              <a:rPr b="1" sz="1100" lang="es">
                <a:solidFill>
                  <a:schemeClr val="dk1"/>
                </a:solidFill>
                <a:latin typeface="Audiowide"/>
                <a:ea typeface="Audiowide"/>
                <a:cs typeface="Audiowide"/>
                <a:sym typeface="Audiowide"/>
              </a:rPr>
              <a:t>Autowide 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(It is similar to Orbitron),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Frijole"/>
                <a:ea typeface="Frijole"/>
                <a:cs typeface="Frijole"/>
                <a:sym typeface="Frijole"/>
              </a:rPr>
              <a:t>Frijole	 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and </a:t>
            </a:r>
            <a:r>
              <a:rPr b="1" sz="1100" lang="es">
                <a:solidFill>
                  <a:schemeClr val="dk1"/>
                </a:solidFill>
                <a:latin typeface="Sevillana"/>
                <a:ea typeface="Sevillana"/>
                <a:cs typeface="Sevillana"/>
                <a:sym typeface="Sevillana"/>
              </a:rPr>
              <a:t>Seveillana 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don’t like going out in the </a:t>
            </a:r>
            <a:r>
              <a:rPr b="1" sz="1100" lang="es">
                <a:solidFill>
                  <a:srgbClr val="FFD966"/>
                </a:solidFill>
                <a:latin typeface="Orbitron"/>
                <a:ea typeface="Orbitron"/>
                <a:cs typeface="Orbitron"/>
                <a:sym typeface="Orbitron"/>
              </a:rPr>
              <a:t>summer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, (I like </a:t>
            </a:r>
            <a:r>
              <a:rPr b="1" sz="1100" lang="es">
                <a:solidFill>
                  <a:srgbClr val="CFE2F3"/>
                </a:solidFill>
                <a:latin typeface="Orbitron"/>
                <a:ea typeface="Orbitron"/>
                <a:cs typeface="Orbitron"/>
                <a:sym typeface="Orbitron"/>
              </a:rPr>
              <a:t>winter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) or going to the beach.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don’t have a pet on my house.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like the </a:t>
            </a:r>
            <a:r>
              <a:rPr b="1" sz="1100" lang="es">
                <a:solidFill>
                  <a:srgbClr val="FFD966"/>
                </a:solidFill>
                <a:latin typeface="Orbitron"/>
                <a:ea typeface="Orbitron"/>
                <a:cs typeface="Orbitron"/>
                <a:sym typeface="Orbitron"/>
              </a:rPr>
              <a:t>c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a</a:t>
            </a:r>
            <a:r>
              <a:rPr b="1" sz="1100" lang="es">
                <a:solidFill>
                  <a:srgbClr val="FFD966"/>
                </a:solidFill>
                <a:latin typeface="Orbitron"/>
                <a:ea typeface="Orbitron"/>
                <a:cs typeface="Orbitron"/>
                <a:sym typeface="Orbitron"/>
              </a:rPr>
              <a:t>t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My eyes are </a:t>
            </a:r>
            <a:r>
              <a:rPr b="1" sz="1100" lang="es">
                <a:solidFill>
                  <a:srgbClr val="990000"/>
                </a:solidFill>
                <a:latin typeface="Orbitron"/>
                <a:ea typeface="Orbitron"/>
                <a:cs typeface="Orbitron"/>
                <a:sym typeface="Orbitron"/>
              </a:rPr>
              <a:t>brown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My favourite sport is 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b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a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s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k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e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t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b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a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l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l and roller skating.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I live in </a:t>
            </a:r>
            <a:r>
              <a:rPr b="1" sz="1100" lang="es">
                <a:solidFill>
                  <a:srgbClr val="00FFFF"/>
                </a:solidFill>
                <a:latin typeface="Orbitron"/>
                <a:ea typeface="Orbitron"/>
                <a:cs typeface="Orbitron"/>
                <a:sym typeface="Orbitron"/>
              </a:rPr>
              <a:t>Vigo,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 (Pontevedra, 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S</a:t>
            </a:r>
            <a:r>
              <a:rPr b="1" sz="1100" lang="es">
                <a:solidFill>
                  <a:srgbClr val="FFD966"/>
                </a:solidFill>
                <a:latin typeface="Orbitron"/>
                <a:ea typeface="Orbitron"/>
                <a:cs typeface="Orbitron"/>
                <a:sym typeface="Orbitron"/>
              </a:rPr>
              <a:t>p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a</a:t>
            </a:r>
            <a:r>
              <a:rPr b="1" sz="1100" lang="es">
                <a:solidFill>
                  <a:srgbClr val="FFD966"/>
                </a:solidFill>
                <a:latin typeface="Orbitron"/>
                <a:ea typeface="Orbitron"/>
                <a:cs typeface="Orbitron"/>
                <a:sym typeface="Orbitron"/>
              </a:rPr>
              <a:t>i</a:t>
            </a:r>
            <a:r>
              <a:rPr b="1" sz="1100" lang="es">
                <a:solidFill>
                  <a:srgbClr val="FF0000"/>
                </a:solidFill>
                <a:latin typeface="Orbitron"/>
                <a:ea typeface="Orbitron"/>
                <a:cs typeface="Orbitron"/>
                <a:sym typeface="Orbitron"/>
              </a:rPr>
              <a:t>n</a:t>
            </a:r>
            <a:r>
              <a:rPr b="1" sz="1100" lang="es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rPr>
              <a:t>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100">
              <a:latin typeface="Orbitron"/>
              <a:ea typeface="Orbitron"/>
              <a:cs typeface="Orbitron"/>
              <a:sym typeface="Orbitro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