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jpg" Type="http://schemas.openxmlformats.org/officeDocument/2006/relationships/image" Id="rId4"/><Relationship Target="../media/image00.jpg" Type="http://schemas.openxmlformats.org/officeDocument/2006/relationships/image" Id="rId3"/><Relationship Target="../media/image04.gif" Type="http://schemas.openxmlformats.org/officeDocument/2006/relationships/image" Id="rId6"/><Relationship Target="../media/image03.jpg" Type="http://schemas.openxmlformats.org/officeDocument/2006/relationships/image" Id="rId5"/><Relationship Target="../media/image06.jpg" Type="http://schemas.openxmlformats.org/officeDocument/2006/relationships/image" Id="rId7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7.jpg" Type="http://schemas.openxmlformats.org/officeDocument/2006/relationships/image" Id="rId4"/><Relationship Target="../media/image09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25"/>
            <a:ext cy="5143499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/>
          <p:nvPr/>
        </p:nvSpPr>
        <p:spPr>
          <a:xfrm>
            <a:off y="2128075" x="476250"/>
            <a:ext cy="902419" cx="826547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376DF4">
                    <a:alpha val="61920"/>
                  </a:srgbClr>
                </a:solidFill>
                <a:latin typeface="Trebuchet MS"/>
              </a:rPr>
              <a:t>That's the way I am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9587" x="1723850"/>
            <a:ext cy="1408975" cx="150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16004">
            <a:off y="339809" x="3062614"/>
            <a:ext cy="968556" cx="968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852000">
            <a:off y="761774" x="4202625"/>
            <a:ext cy="1035449" cx="1035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119600" x="5349250"/>
            <a:ext cy="1408974" cx="709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761977">
            <a:off y="528136" x="6165660"/>
            <a:ext cy="1106677" cx="1212929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 txBox="1"/>
          <p:nvPr/>
        </p:nvSpPr>
        <p:spPr>
          <a:xfrm>
            <a:off y="4256175" x="6058850"/>
            <a:ext cy="2160900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5" name="Shape 35"/>
          <p:cNvSpPr/>
          <p:nvPr/>
        </p:nvSpPr>
        <p:spPr>
          <a:xfrm>
            <a:off y="1851350" x="0"/>
            <a:ext cy="640628" cx="516418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FF5BC8">
                    <a:alpha val="67310"/>
                  </a:srgbClr>
                </a:solidFill>
                <a:latin typeface="Comic Sans MS"/>
              </a:rPr>
              <a:t>-My name is Lucía</a:t>
            </a:r>
          </a:p>
        </p:txBody>
      </p:sp>
      <p:sp>
        <p:nvSpPr>
          <p:cNvPr id="36" name="Shape 36"/>
          <p:cNvSpPr/>
          <p:nvPr/>
        </p:nvSpPr>
        <p:spPr>
          <a:xfrm>
            <a:off y="2548675" x="0"/>
            <a:ext cy="624934" cx="539123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FF5BC8">
                    <a:alpha val="67310"/>
                  </a:srgbClr>
                </a:solidFill>
                <a:latin typeface="Comic Sans MS"/>
              </a:rPr>
              <a:t>-I am 11 years old</a:t>
            </a:r>
          </a:p>
        </p:txBody>
      </p:sp>
      <p:sp>
        <p:nvSpPr>
          <p:cNvPr id="37" name="Shape 37"/>
          <p:cNvSpPr/>
          <p:nvPr/>
        </p:nvSpPr>
        <p:spPr>
          <a:xfrm>
            <a:off y="3230300" x="0"/>
            <a:ext cy="863224" cx="914397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FF5BC8">
                    <a:alpha val="67310"/>
                  </a:srgbClr>
                </a:solidFill>
                <a:latin typeface="Comic Sans MS"/>
              </a:rPr>
              <a:t>-I've got curly blonde hair and brown eyes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y="1851350" x="5905950"/>
            <a:ext cy="3000000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y="4014550" x="0"/>
            <a:ext cy="640624" cx="848081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FF5BC8">
                    <a:alpha val="67310"/>
                  </a:srgbClr>
                </a:solidFill>
                <a:latin typeface="Comic Sans MS"/>
              </a:rPr>
              <a:t>-I was born i the year 2003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51575"/>
            <a:ext cy="5610424" cx="105849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/>
          <p:nvPr/>
        </p:nvSpPr>
        <p:spPr>
          <a:xfrm>
            <a:off y="631874" x="126825"/>
            <a:ext cy="785306" cx="404132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3CFC8A">
                    <a:alpha val="96540"/>
                  </a:srgbClr>
                </a:solidFill>
                <a:latin typeface="Corsiva"/>
              </a:rPr>
              <a:t>-I like diving</a:t>
            </a:r>
          </a:p>
        </p:txBody>
      </p:sp>
      <p:sp>
        <p:nvSpPr>
          <p:cNvPr id="46" name="Shape 46"/>
          <p:cNvSpPr/>
          <p:nvPr/>
        </p:nvSpPr>
        <p:spPr>
          <a:xfrm rot="-10">
            <a:off y="2320594" x="4756774"/>
            <a:ext cy="834733" cx="460340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3CFC8A">
                    <a:alpha val="96540"/>
                  </a:srgbClr>
                </a:solidFill>
                <a:latin typeface="Corsiva"/>
              </a:rPr>
              <a:t>And swimming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-33774" x="4527450"/>
            <a:ext cy="5059076" cx="453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-75975" x="0"/>
            <a:ext cy="5143499" cx="4585799"/>
          </a:xfrm>
          <a:prstGeom prst="rect">
            <a:avLst/>
          </a:prstGeom>
          <a:noFill/>
          <a:ln w="9525" cap="flat">
            <a:solidFill>
              <a:srgbClr val="FFFF00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53" name="Shape 53"/>
          <p:cNvSpPr/>
          <p:nvPr/>
        </p:nvSpPr>
        <p:spPr>
          <a:xfrm>
            <a:off y="0" x="4559650"/>
            <a:ext cy="565818" cx="447130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00FFFF"/>
                </a:solidFill>
                <a:latin typeface="Comic Sans MS"/>
              </a:rPr>
              <a:t>-I have got a dog,</a:t>
            </a:r>
          </a:p>
        </p:txBody>
      </p:sp>
      <p:sp>
        <p:nvSpPr>
          <p:cNvPr id="54" name="Shape 54"/>
          <p:cNvSpPr/>
          <p:nvPr/>
        </p:nvSpPr>
        <p:spPr>
          <a:xfrm>
            <a:off y="659125" x="4554100"/>
            <a:ext cy="570733" cx="450905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00FFFF"/>
                </a:solidFill>
                <a:latin typeface="Comic Sans MS"/>
              </a:rPr>
              <a:t>and its name is Titan</a:t>
            </a:r>
          </a:p>
        </p:txBody>
      </p:sp>
      <p:sp>
        <p:nvSpPr>
          <p:cNvPr id="55" name="Shape 55"/>
          <p:cNvSpPr/>
          <p:nvPr/>
        </p:nvSpPr>
        <p:spPr>
          <a:xfrm>
            <a:off y="1249300" x="4839625"/>
            <a:ext cy="33599" cx="22499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y="67325" x="25049"/>
            <a:ext cy="678774" cx="453569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9900FF"/>
                </a:solidFill>
                <a:latin typeface="Arial"/>
              </a:rPr>
              <a:t>-My favourite colur is blue</a:t>
            </a:r>
          </a:p>
        </p:txBody>
      </p:sp>
      <p:sp>
        <p:nvSpPr>
          <p:cNvPr id="57" name="Shape 57"/>
          <p:cNvSpPr/>
          <p:nvPr/>
        </p:nvSpPr>
        <p:spPr>
          <a:xfrm>
            <a:off y="1082375" x="25050"/>
            <a:ext cy="468200" cx="372284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9900FF"/>
                </a:solidFill>
                <a:latin typeface="Arial"/>
              </a:rPr>
              <a:t>-I have a brother</a:t>
            </a:r>
          </a:p>
        </p:txBody>
      </p:sp>
      <p:sp>
        <p:nvSpPr>
          <p:cNvPr id="58" name="Shape 58"/>
          <p:cNvSpPr/>
          <p:nvPr/>
        </p:nvSpPr>
        <p:spPr>
          <a:xfrm>
            <a:off y="1886837" x="0"/>
            <a:ext cy="570726" cx="447130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9900FF"/>
                </a:solidFill>
                <a:latin typeface="Arial"/>
              </a:rPr>
              <a:t>-My favourite food</a:t>
            </a:r>
          </a:p>
        </p:txBody>
      </p:sp>
      <p:sp>
        <p:nvSpPr>
          <p:cNvPr id="59" name="Shape 59"/>
          <p:cNvSpPr/>
          <p:nvPr/>
        </p:nvSpPr>
        <p:spPr>
          <a:xfrm>
            <a:off y="2410888" x="70075"/>
            <a:ext cy="565825" cx="315619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9900FF"/>
                </a:solidFill>
                <a:latin typeface="Arial"/>
              </a:rPr>
              <a:t>is sausages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499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/>
          <p:nvPr/>
        </p:nvSpPr>
        <p:spPr>
          <a:xfrm>
            <a:off y="2867198" x="1146650"/>
            <a:ext cy="813150" cx="685069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F00606"/>
                </a:solidFill>
                <a:latin typeface="Arial"/>
              </a:rPr>
              <a:t>-I play hanball, It is</a:t>
            </a:r>
          </a:p>
        </p:txBody>
      </p:sp>
      <p:sp>
        <p:nvSpPr>
          <p:cNvPr id="66" name="Shape 66"/>
          <p:cNvSpPr/>
          <p:nvPr/>
        </p:nvSpPr>
        <p:spPr>
          <a:xfrm>
            <a:off y="3680349" x="2320875"/>
            <a:ext cy="670874" cx="403812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F00606"/>
                </a:solidFill>
                <a:latin typeface="Arial"/>
              </a:rPr>
              <a:t>very funny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