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9.jpg" Type="http://schemas.openxmlformats.org/officeDocument/2006/relationships/image" Id="rId4"/><Relationship Target="../media/image13.jpg" Type="http://schemas.openxmlformats.org/officeDocument/2006/relationships/image" Id="rId3"/><Relationship Target="../media/image12.jp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jpg" Type="http://schemas.openxmlformats.org/officeDocument/2006/relationships/image" Id="rId4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6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7.jpg" Type="http://schemas.openxmlformats.org/officeDocument/2006/relationships/image" Id="rId4"/><Relationship Target="../media/image01.jpg" Type="http://schemas.openxmlformats.org/officeDocument/2006/relationships/image" Id="rId3"/><Relationship Target="../media/image06.gif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0.jpg" Type="http://schemas.openxmlformats.org/officeDocument/2006/relationships/image" Id="rId4"/><Relationship Target="../media/image11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4.jpg" Type="http://schemas.openxmlformats.org/officeDocument/2006/relationships/image" Id="rId4"/><Relationship Target="../media/image15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 rot="701997">
            <a:off y="1504720" x="-115749"/>
            <a:ext cy="2561449" cx="914399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0000FF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00FFFF"/>
                </a:solidFill>
                <a:latin typeface="Lobster"/>
              </a:rPr>
              <a:t>That's the way I am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" fill="hold" presetSubtype="8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792137" x="6288700"/>
            <a:ext cy="3559225" cx="285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900150" x="2421100"/>
            <a:ext cy="3510124" cx="351012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y="0" x="0"/>
            <a:ext cy="3000000" cx="237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3000" lang="es" i="1">
                <a:solidFill>
                  <a:srgbClr val="FF9900"/>
                </a:solidFill>
                <a:latin typeface="Lobster"/>
                <a:ea typeface="Lobster"/>
                <a:cs typeface="Lobster"/>
                <a:sym typeface="Lobster"/>
              </a:rPr>
              <a:t>I like rock and roll  music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83619" x="850425"/>
            <a:ext cy="1114642" cx="744315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000000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FFF00"/>
                </a:solidFill>
                <a:latin typeface="Lobster"/>
              </a:rPr>
              <a:t>My name is Sara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368650" x="3200400"/>
            <a:ext cy="3467100" cx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/>
        </p:nvSpPr>
        <p:spPr>
          <a:xfrm>
            <a:off y="141600" x="413025"/>
            <a:ext cy="2135399" cx="3091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s">
                <a:latin typeface="Syncopate"/>
                <a:ea typeface="Syncopate"/>
                <a:cs typeface="Syncopate"/>
                <a:sym typeface="Syncopate"/>
              </a:rPr>
              <a:t>I’m Spanish. </a:t>
            </a:r>
          </a:p>
          <a:p>
            <a:pPr>
              <a:spcBef>
                <a:spcPts val="0"/>
              </a:spcBef>
              <a:buNone/>
            </a:pPr>
            <a:r>
              <a:rPr sz="2400" lang="es">
                <a:latin typeface="Syncopate"/>
                <a:ea typeface="Syncopate"/>
                <a:cs typeface="Syncopate"/>
                <a:sym typeface="Syncopate"/>
              </a:rPr>
              <a:t>I have got brown hair and brown eyes.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y="200575" x="5757775"/>
            <a:ext cy="1793400" cx="3091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s">
                <a:latin typeface="Syncopate"/>
                <a:ea typeface="Syncopate"/>
                <a:cs typeface="Syncopate"/>
                <a:sym typeface="Syncopate"/>
              </a:rPr>
              <a:t>I am funny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/>
        </p:nvSpPr>
        <p:spPr>
          <a:xfrm>
            <a:off y="0" x="283175"/>
            <a:ext cy="2607599" cx="7975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s">
                <a:latin typeface="Pacifico"/>
                <a:ea typeface="Pacifico"/>
                <a:cs typeface="Pacifico"/>
                <a:sym typeface="Pacifico"/>
              </a:rPr>
              <a:t>My favourite subject is art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/>
        </p:nvSpPr>
        <p:spPr>
          <a:xfrm>
            <a:off y="200600" x="3657575"/>
            <a:ext cy="1392300" cx="4872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>
                <a:latin typeface="Syncopate"/>
                <a:ea typeface="Syncopate"/>
                <a:cs typeface="Syncopate"/>
                <a:sym typeface="Syncopate"/>
              </a:rPr>
              <a:t>I am short</a:t>
            </a:r>
          </a:p>
          <a:p>
            <a:pPr>
              <a:spcBef>
                <a:spcPts val="0"/>
              </a:spcBef>
              <a:buNone/>
            </a:pPr>
            <a:r>
              <a:rPr lang="es">
                <a:latin typeface="Syncopate"/>
                <a:ea typeface="Syncopate"/>
                <a:cs typeface="Syncopate"/>
                <a:sym typeface="Syncopate"/>
              </a:rPr>
              <a:t>I am 1.35 high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/>
        </p:nvSpPr>
        <p:spPr>
          <a:xfrm>
            <a:off y="247775" x="2389200"/>
            <a:ext cy="2265300" cx="4365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s" i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rPr>
              <a:t>I go to ColeXio Alborada, IN VIGO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8EFF65">
            <a:alpha val="92690"/>
          </a:srgbClr>
        </a:solidFill>
      </p:bgPr>
    </p:bg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/>
        </p:nvSpPr>
        <p:spPr>
          <a:xfrm>
            <a:off y="217875" x="294950"/>
            <a:ext cy="3291900" cx="4401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sz="1600" lang="es" i="1">
                <a:latin typeface="Syncopate"/>
                <a:ea typeface="Syncopate"/>
                <a:cs typeface="Syncopate"/>
                <a:sym typeface="Syncopate"/>
              </a:rPr>
              <a:t>I like playING football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600" lang="es" i="1">
                <a:latin typeface="Syncopate"/>
                <a:ea typeface="Syncopate"/>
                <a:cs typeface="Syncopate"/>
                <a:sym typeface="Syncopate"/>
              </a:rPr>
              <a:t>I like watchING TV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sz="1600" lang="es" i="1">
                <a:latin typeface="Syncopate"/>
                <a:ea typeface="Syncopate"/>
                <a:cs typeface="Syncopate"/>
                <a:sym typeface="Syncopate"/>
              </a:rPr>
              <a:t>In my free time I like paintING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75975" x="5279967"/>
            <a:ext cy="2583899" cx="3445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375975" x="884900"/>
            <a:ext cy="2513125" cx="335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17875" x="5828575"/>
            <a:ext cy="1961774" cx="1628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873125" x="1681325"/>
            <a:ext cy="3997224" cx="52327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y="0" x="2100175"/>
            <a:ext cy="471899" cx="4719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 i="1">
              <a:solidFill>
                <a:srgbClr val="00FF00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3600" lang="es" i="1">
                <a:solidFill>
                  <a:srgbClr val="66EDFF"/>
                </a:solidFill>
                <a:latin typeface="Pacifico"/>
                <a:ea typeface="Pacifico"/>
                <a:cs typeface="Pacifico"/>
                <a:sym typeface="Pacifico"/>
              </a:rPr>
              <a:t>I am eleven  years old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14275" x="1424525"/>
            <a:ext cy="4229226" cx="396747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y="460150" x="-82575"/>
            <a:ext cy="44127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3000" lang="es" i="1">
                <a:solidFill>
                  <a:srgbClr val="9900FF"/>
                </a:solidFill>
                <a:latin typeface="Lobster"/>
                <a:ea typeface="Lobster"/>
                <a:cs typeface="Lobster"/>
                <a:sym typeface="Lobster"/>
              </a:rPr>
              <a:t>My favourite  drink is fanta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179641" x="5197624"/>
            <a:ext cy="2858409" cx="3828926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y="-331350" x="5662400"/>
            <a:ext cy="30000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es" i="1">
                <a:solidFill>
                  <a:srgbClr val="FF0000"/>
                </a:solidFill>
                <a:latin typeface="Indie Flower"/>
                <a:ea typeface="Indie Flower"/>
                <a:cs typeface="Indie Flower"/>
                <a:sym typeface="Indie Flower"/>
              </a:rPr>
              <a:t>My favourite food is chicken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