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2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https://www.youtube.com/watch?v=2Viw9-TkBeM&amp;subject=hl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A1ACA59-ACD9-4404-A481-119C32658AE7}"/>
              </a:ext>
            </a:extLst>
          </p:cNvPr>
          <p:cNvGrpSpPr/>
          <p:nvPr/>
        </p:nvGrpSpPr>
        <p:grpSpPr>
          <a:xfrm>
            <a:off x="381660" y="709783"/>
            <a:ext cx="11405595" cy="5518636"/>
            <a:chOff x="381660" y="709783"/>
            <a:chExt cx="11405595" cy="5518636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FA7BA99-161C-4846-816E-5C9EFE18E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6854" y="4261939"/>
              <a:ext cx="1966480" cy="196648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9781" y="2235977"/>
              <a:ext cx="2949997" cy="2794733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60" y="1573630"/>
              <a:ext cx="1571440" cy="1641673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78463" y="709783"/>
              <a:ext cx="1608792" cy="207050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0737" y="2021508"/>
              <a:ext cx="1754016" cy="174673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4824" y="2021508"/>
              <a:ext cx="1975143" cy="196648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9B919BA-58FF-48CB-9387-2597E5FF3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65246" y="2928810"/>
              <a:ext cx="1778496" cy="1746737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AEB1DBC-9ADE-41E8-8C11-909604194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16900" y="3467562"/>
              <a:ext cx="1716739" cy="1777617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72CD8802-7D0A-4376-B98E-A23ACCA3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9229" y="957349"/>
              <a:ext cx="6541475" cy="1253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93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hlinkClick r:id="rId2"/>
            <a:extLst>
              <a:ext uri="{FF2B5EF4-FFF2-40B4-BE49-F238E27FC236}">
                <a16:creationId xmlns:a16="http://schemas.microsoft.com/office/drawing/2014/main" id="{FD9B6846-206A-453B-99D8-1436F202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65" y="1472857"/>
            <a:ext cx="3282462" cy="45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EDC579-BB4F-430E-A646-65E5FA1900EF}"/>
              </a:ext>
            </a:extLst>
          </p:cNvPr>
          <p:cNvSpPr txBox="1"/>
          <p:nvPr/>
        </p:nvSpPr>
        <p:spPr>
          <a:xfrm>
            <a:off x="3840480" y="934248"/>
            <a:ext cx="7666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latin typeface="Papyrus" panose="03070502060502030205" pitchFamily="66" charset="0"/>
              </a:rPr>
              <a:t>Luna, a Bruxa do HLW19 está prestes a transformar-te numa abóbora.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252D14-7F5D-4972-8167-DD5C90EFCE0D}"/>
              </a:ext>
            </a:extLst>
          </p:cNvPr>
          <p:cNvSpPr txBox="1"/>
          <p:nvPr/>
        </p:nvSpPr>
        <p:spPr>
          <a:xfrm>
            <a:off x="3826427" y="5333064"/>
            <a:ext cx="796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Papyrus" panose="03070502060502030205" pitchFamily="66" charset="0"/>
              </a:rPr>
              <a:t>No final tens de trazer a abóbora</a:t>
            </a:r>
          </a:p>
          <a:p>
            <a:pPr algn="just"/>
            <a:r>
              <a:rPr lang="pt-PT" sz="2800" dirty="0">
                <a:latin typeface="Papyrus" panose="03070502060502030205" pitchFamily="66" charset="0"/>
              </a:rPr>
              <a:t>Rápido!! </a:t>
            </a:r>
            <a:r>
              <a:rPr lang="pt-PT" sz="2800">
                <a:latin typeface="Papyrus" panose="03070502060502030205" pitchFamily="66" charset="0"/>
              </a:rPr>
              <a:t>Tens 40 </a:t>
            </a:r>
            <a:r>
              <a:rPr lang="pt-PT" sz="2800" dirty="0">
                <a:latin typeface="Papyrus" panose="03070502060502030205" pitchFamily="66" charset="0"/>
              </a:rPr>
              <a:t>minutos!!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C341EF1-AB41-4136-BA79-67A2F2276396}"/>
              </a:ext>
            </a:extLst>
          </p:cNvPr>
          <p:cNvSpPr/>
          <p:nvPr/>
        </p:nvSpPr>
        <p:spPr>
          <a:xfrm>
            <a:off x="3840479" y="2106193"/>
            <a:ext cx="7554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latin typeface="Papyrus" panose="03070502060502030205" pitchFamily="66" charset="0"/>
              </a:rPr>
              <a:t>Para que isso não aconteça tens de lhe roubar a abóbora que está presa por um cadeado.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C1507DC-7A32-44D2-8D12-1A76FB6E6CAF}"/>
              </a:ext>
            </a:extLst>
          </p:cNvPr>
          <p:cNvSpPr/>
          <p:nvPr/>
        </p:nvSpPr>
        <p:spPr>
          <a:xfrm>
            <a:off x="3826428" y="3634972"/>
            <a:ext cx="7964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latin typeface="Papyrus" panose="03070502060502030205" pitchFamily="66" charset="0"/>
              </a:rPr>
              <a:t>Para saberes o código vais ter de responder a 4 enigmas e se for preciso, chamar o fantasma  GHOST.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FB7694-3FC6-4563-AB41-44221CD9A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06193" cy="21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ED22153-2CC0-4AF7-83DB-2EE7A870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77" y="2687882"/>
            <a:ext cx="2418669" cy="2374693"/>
          </a:xfrm>
          <a:prstGeom prst="rect">
            <a:avLst/>
          </a:prstGeom>
        </p:spPr>
      </p:pic>
      <p:pic>
        <p:nvPicPr>
          <p:cNvPr id="3" name="Imagem 2">
            <a:hlinkClick r:id="" action="ppaction://hlinkshowjump?jump=lastslide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1C3AD37-73EA-4AFF-A546-31B248F18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371" y="2674546"/>
            <a:ext cx="2942052" cy="238802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68C5DF-F053-49E5-869C-3598CE1FBE98}"/>
              </a:ext>
            </a:extLst>
          </p:cNvPr>
          <p:cNvSpPr txBox="1"/>
          <p:nvPr/>
        </p:nvSpPr>
        <p:spPr>
          <a:xfrm>
            <a:off x="1643308" y="1937769"/>
            <a:ext cx="3669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bg2">
                    <a:lumMod val="25000"/>
                  </a:schemeClr>
                </a:solidFill>
              </a:rPr>
              <a:t>Código Correto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B4489B-7AE3-40D7-BD1A-EBF12A2A1DA4}"/>
              </a:ext>
            </a:extLst>
          </p:cNvPr>
          <p:cNvSpPr txBox="1"/>
          <p:nvPr/>
        </p:nvSpPr>
        <p:spPr>
          <a:xfrm>
            <a:off x="6730280" y="1937770"/>
            <a:ext cx="319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bg2">
                    <a:lumMod val="25000"/>
                  </a:schemeClr>
                </a:solidFill>
              </a:rPr>
              <a:t>Código Errado</a:t>
            </a:r>
          </a:p>
        </p:txBody>
      </p:sp>
    </p:spTree>
    <p:extLst>
      <p:ext uri="{BB962C8B-B14F-4D97-AF65-F5344CB8AC3E}">
        <p14:creationId xmlns:p14="http://schemas.microsoft.com/office/powerpoint/2010/main" val="172961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839AF5F-D9BD-4F4A-9E06-71A6CC97DAD5}"/>
              </a:ext>
            </a:extLst>
          </p:cNvPr>
          <p:cNvGrpSpPr/>
          <p:nvPr/>
        </p:nvGrpSpPr>
        <p:grpSpPr>
          <a:xfrm>
            <a:off x="3851324" y="1588289"/>
            <a:ext cx="4489352" cy="4134582"/>
            <a:chOff x="91457" y="-70030"/>
            <a:chExt cx="3495675" cy="3181350"/>
          </a:xfrm>
        </p:grpSpPr>
        <p:sp>
          <p:nvSpPr>
            <p:cNvPr id="3" name="Caixa de texto 207">
              <a:extLst>
                <a:ext uri="{FF2B5EF4-FFF2-40B4-BE49-F238E27FC236}">
                  <a16:creationId xmlns:a16="http://schemas.microsoft.com/office/drawing/2014/main" id="{BCD2FE80-B120-4386-8B17-64B49D56DE61}"/>
                </a:ext>
              </a:extLst>
            </p:cNvPr>
            <p:cNvSpPr txBox="1"/>
            <p:nvPr/>
          </p:nvSpPr>
          <p:spPr>
            <a:xfrm>
              <a:off x="91457" y="-70030"/>
              <a:ext cx="3495675" cy="3181350"/>
            </a:xfrm>
            <a:custGeom>
              <a:avLst/>
              <a:gdLst>
                <a:gd name="connsiteX0" fmla="*/ 0 w 3495675"/>
                <a:gd name="connsiteY0" fmla="*/ 0 h 3181350"/>
                <a:gd name="connsiteX1" fmla="*/ 3495675 w 3495675"/>
                <a:gd name="connsiteY1" fmla="*/ 0 h 3181350"/>
                <a:gd name="connsiteX2" fmla="*/ 3495675 w 3495675"/>
                <a:gd name="connsiteY2" fmla="*/ 3181350 h 3181350"/>
                <a:gd name="connsiteX3" fmla="*/ 0 w 3495675"/>
                <a:gd name="connsiteY3" fmla="*/ 3181350 h 3181350"/>
                <a:gd name="connsiteX4" fmla="*/ 0 w 3495675"/>
                <a:gd name="connsiteY4" fmla="*/ 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5675" h="3181350" extrusionOk="0">
                  <a:moveTo>
                    <a:pt x="0" y="0"/>
                  </a:moveTo>
                  <a:cubicBezTo>
                    <a:pt x="487724" y="-5264"/>
                    <a:pt x="2021092" y="84467"/>
                    <a:pt x="3495675" y="0"/>
                  </a:cubicBezTo>
                  <a:cubicBezTo>
                    <a:pt x="3367502" y="971182"/>
                    <a:pt x="3624825" y="2746647"/>
                    <a:pt x="3495675" y="3181350"/>
                  </a:cubicBezTo>
                  <a:cubicBezTo>
                    <a:pt x="2390537" y="3287670"/>
                    <a:pt x="493938" y="3173701"/>
                    <a:pt x="0" y="3181350"/>
                  </a:cubicBezTo>
                  <a:cubicBezTo>
                    <a:pt x="160128" y="2230615"/>
                    <a:pt x="25049" y="1458628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5021699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PT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PT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Código Correto!</a:t>
              </a:r>
              <a:endPara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PT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Conseguiste a Abóbora</a:t>
              </a:r>
              <a:endPara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PT" sz="2400" b="1" dirty="0">
                  <a:solidFill>
                    <a:srgbClr val="59595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A79835E-E8C6-4FF3-8DC2-BBB7A614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1133475"/>
              <a:ext cx="1847850" cy="18472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Resultado de imagem para seta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E6A10D-BA46-4D17-9B7D-B68160FE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72" y="5553100"/>
            <a:ext cx="762195" cy="7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9C6106-D2D8-488D-98B1-8F048970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731" y="1589678"/>
            <a:ext cx="5764893" cy="4275225"/>
          </a:xfrm>
          <a:prstGeom prst="rect">
            <a:avLst/>
          </a:prstGeom>
        </p:spPr>
      </p:pic>
      <p:pic>
        <p:nvPicPr>
          <p:cNvPr id="4" name="Imagem 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C046075B-9081-4C45-A462-A672D82C8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" y="5434313"/>
            <a:ext cx="870857" cy="8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0493"/>
      </p:ext>
    </p:extLst>
  </p:cSld>
  <p:clrMapOvr>
    <a:masterClrMapping/>
  </p:clrMapOvr>
</p:sld>
</file>

<file path=ppt/theme/theme1.xml><?xml version="1.0" encoding="utf-8"?>
<a:theme xmlns:a="http://schemas.openxmlformats.org/drawingml/2006/main" name="Rasto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77</Words>
  <Application>Microsoft Office PowerPoint</Application>
  <PresentationFormat>Ecrã Panorâmico</PresentationFormat>
  <Paragraphs>11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Papyrus</vt:lpstr>
      <vt:lpstr>Rasto de Vapor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Alguns problemas</dc:title>
  <dc:creator>Elisabete Amaral</dc:creator>
  <cp:lastModifiedBy>Elisabete Amaral</cp:lastModifiedBy>
  <cp:revision>7</cp:revision>
  <dcterms:created xsi:type="dcterms:W3CDTF">2019-10-29T23:21:57Z</dcterms:created>
  <dcterms:modified xsi:type="dcterms:W3CDTF">2019-11-07T22:03:39Z</dcterms:modified>
</cp:coreProperties>
</file>