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19" autoAdjust="0"/>
  </p:normalViewPr>
  <p:slideViewPr>
    <p:cSldViewPr>
      <p:cViewPr varScale="1">
        <p:scale>
          <a:sx n="72" d="100"/>
          <a:sy n="72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3FFC3-1E5A-4587-B220-0500C3B1D383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046C-C114-49AE-A019-87C737C64E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519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046C-C114-49AE-A019-87C737C64E31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A98538-ABB1-4783-BFE2-AF3E8F64F4F4}" type="datetimeFigureOut">
              <a:rPr lang="it-IT" smtClean="0"/>
              <a:pPr/>
              <a:t>14/05/2016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1DC744-FA95-41BB-86A2-1ECF9DC329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  <a:latin typeface="Adobe Caslon Pro Bold" pitchFamily="18" charset="0"/>
                <a:cs typeface="Angsana New" pitchFamily="18" charset="-34"/>
              </a:rPr>
              <a:t>VERSO IL III MILLENNIO POPOLAZIONI 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  <a:latin typeface="Adobe Caslon Pro Bold" pitchFamily="18" charset="0"/>
                <a:cs typeface="Angsana New" pitchFamily="18" charset="-34"/>
              </a:rPr>
              <a:t>DI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  <a:latin typeface="Adobe Caslon Pro Bold" pitchFamily="18" charset="0"/>
                <a:cs typeface="Angsana New" pitchFamily="18" charset="-34"/>
              </a:rPr>
              <a:t> PASTORI NOMADI GIUNSERO VERSO LA </a:t>
            </a:r>
            <a:r>
              <a:rPr lang="it-IT" sz="1600" smtClean="0">
                <a:solidFill>
                  <a:schemeClr val="bg2">
                    <a:lumMod val="75000"/>
                  </a:schemeClr>
                </a:solidFill>
                <a:latin typeface="Adobe Caslon Pro Bold" pitchFamily="18" charset="0"/>
                <a:cs typeface="Angsana New" pitchFamily="18" charset="-34"/>
              </a:rPr>
              <a:t>MEZZALUNA FERTILE.</a:t>
            </a:r>
            <a:endParaRPr lang="it-IT" sz="1600" dirty="0">
              <a:solidFill>
                <a:schemeClr val="bg2">
                  <a:lumMod val="75000"/>
                </a:schemeClr>
              </a:solidFill>
              <a:latin typeface="Adobe Caslon Pro Bold" pitchFamily="18" charset="0"/>
              <a:cs typeface="Angsana New" pitchFamily="18" charset="-34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LA MIGRAZIONE DEGLI INDOEUROPEI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074" name="Picture 2" descr="C:\Users\utente\Desktop\mezzaluna_ferti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53136"/>
            <a:ext cx="2636838" cy="17065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INDEUROPEO E’ IL NOME UTILIZZATO DAGLI STUDIOSI PER DEFINIRE UNA FAMIGLIA IN CUI SI PARLA LA STESSA LINGUA.</a:t>
            </a: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INDEUROPEO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tente\Desktop\map-indoeurope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312368" cy="3024336"/>
          </a:xfrm>
          <a:prstGeom prst="rect">
            <a:avLst/>
          </a:prstGeom>
          <a:noFill/>
        </p:spPr>
      </p:pic>
      <p:pic>
        <p:nvPicPr>
          <p:cNvPr id="5123" name="Picture 3" descr="C:\Users\utente\Desktop\image0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744417" cy="25790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                                                  </a:t>
            </a:r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</a:rPr>
              <a:t>LINGUA COMUNE : INDEUROPEO</a:t>
            </a:r>
            <a:endParaRPr lang="it-IT" sz="4000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Users\utente\Desktop\slide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536504" cy="280831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899592" y="4437112"/>
            <a:ext cx="718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I PROTAGONISTI </a:t>
            </a:r>
            <a:r>
              <a:rPr lang="it-IT" sz="1600" dirty="0" err="1" smtClean="0"/>
              <a:t>DI</a:t>
            </a:r>
            <a:r>
              <a:rPr lang="it-IT" sz="1600" dirty="0" smtClean="0"/>
              <a:t> QUESTA MIGRAZIONE PARLAVANO L’INDOEUROPEO</a:t>
            </a:r>
          </a:p>
          <a:p>
            <a:r>
              <a:rPr lang="it-IT" sz="1600" dirty="0" smtClean="0"/>
              <a:t>GRAZIE A QUESTO I GLOTTOLOGI SONO RIUSCITI A RICOSTRUIRE LA </a:t>
            </a:r>
          </a:p>
          <a:p>
            <a:r>
              <a:rPr lang="it-IT" sz="1600" dirty="0" smtClean="0"/>
              <a:t>DIFFUSIONE E L’EVOLUZIONE DEI </a:t>
            </a:r>
            <a:r>
              <a:rPr lang="it-IT" sz="1600" smtClean="0"/>
              <a:t>POPOLI MIGRATORI.</a:t>
            </a:r>
            <a:endParaRPr lang="it-IT" sz="16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it-IT" dirty="0" smtClean="0">
                <a:solidFill>
                  <a:srgbClr val="92D050"/>
                </a:solidFill>
              </a:rPr>
              <a:t>AUMENTO DELLA POPOLAZIONE.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SCARSITA’ RISORSE VITALI.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ARRIVO POPOLAZIONI PIU’ VIOLENTE.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RICERCA DI UN TERRITORIO CON CLIMA MIGLIORE.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chemeClr val="bg2">
                    <a:lumMod val="75000"/>
                  </a:schemeClr>
                </a:solidFill>
              </a:rPr>
              <a:t>CAUSE DELLA MIGRAZIONE</a:t>
            </a:r>
            <a:endParaRPr lang="it-IT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tente\Desktop\as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3456384" cy="302433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084168" y="443711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SECONDO ALCUNI STUDIOSI GLI INDOEUROPEI PROVENIVANO DAL</a:t>
            </a:r>
          </a:p>
          <a:p>
            <a:r>
              <a:rPr lang="it-IT" dirty="0" smtClean="0"/>
              <a:t> SUD DELL’ ASIA</a:t>
            </a:r>
            <a:endParaRPr lang="it-IT" dirty="0"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CELTI – LATINI - GRECI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 DIRESSERO IN EUROPA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SI DIRESSERO NEL SUBCONTINENTE INDIANO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VERSO IL 2000 a.C. AVVENGONO DUE FLUSSI FONDAMENTALI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ARII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utente\Desktop\radici_medievali_europ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323034" cy="2737694"/>
          </a:xfrm>
          <a:prstGeom prst="rect">
            <a:avLst/>
          </a:prstGeom>
          <a:noFill/>
        </p:spPr>
      </p:pic>
      <p:pic>
        <p:nvPicPr>
          <p:cNvPr id="8195" name="Picture 3" descr="C:\Users\utente\Desktop\260px-India_78.40398E_20.74980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PENSA CHE LA POPOLAZIONE CHE DA’ ORIGINE AGLI INDOEUROPEI FOSSE QUELLA DEI KURGAN, VISSUTI NELLA RUSSIA MERIDIONALE TRA IL 5000 E IL 3000 a.C.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I KURGAN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utente\Desktop\espansione kurg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3781376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LA PRIMA ONDATA MIGRATORIA SI EBBE NEL 2000 a.C</a:t>
            </a:r>
            <a:r>
              <a:rPr lang="it-IT" sz="1600" dirty="0" smtClean="0"/>
              <a:t>., VENNERO </a:t>
            </a:r>
            <a:r>
              <a:rPr lang="it-IT" sz="1600" dirty="0" smtClean="0"/>
              <a:t>POPOLATE LE ZONE DELL’ASIA MINORE, DELLA PENISOLA BALCANICA E DELLE ISOLE DEL MAR EGEO (HITTITI E GRECI).</a:t>
            </a:r>
          </a:p>
          <a:p>
            <a:r>
              <a:rPr lang="it-IT" sz="1600" dirty="0" smtClean="0"/>
              <a:t>LA SECONDA ONDATA MIGRATORIA SPINSE DELLE POPOLAZIONI IN PERSIA E IN INDIA (INDIANI, MEDI E PERSIANI).</a:t>
            </a:r>
          </a:p>
          <a:p>
            <a:r>
              <a:rPr lang="it-IT" sz="1600" dirty="0" smtClean="0"/>
              <a:t>LA TERZA ONDATA MIGRATORIA AVVENNE VERSO L’EUROPA OCCIDENTALE E MERIDIONALE (VENETI, LATINI, CELTI E UMBRI).</a:t>
            </a:r>
          </a:p>
          <a:p>
            <a:r>
              <a:rPr lang="it-IT" sz="1600" dirty="0" smtClean="0"/>
              <a:t>GLI ASIATICI, GLI URALICI E GLI ALTAICI SI SPINSERO IN EUROPA ATTRAVERSO LE PIANURE RUSSE.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LE ONDATE MIGRATORIE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tente\Desktop\2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672408" cy="2090812"/>
          </a:xfrm>
          <a:prstGeom prst="rect">
            <a:avLst/>
          </a:prstGeom>
          <a:noFill/>
        </p:spPr>
      </p:pic>
      <p:pic>
        <p:nvPicPr>
          <p:cNvPr id="7171" name="Picture 3" descr="C:\Users\utente\Desktop\images8Y3MR1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Marco </a:t>
            </a:r>
            <a:r>
              <a:rPr lang="it-IT" dirty="0" err="1" smtClean="0"/>
              <a:t>Bazzocchi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Giulia </a:t>
            </a:r>
            <a:r>
              <a:rPr lang="it-IT" dirty="0" err="1" smtClean="0"/>
              <a:t>Gaspari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Alberto </a:t>
            </a:r>
            <a:r>
              <a:rPr lang="it-IT" smtClean="0"/>
              <a:t>Omicini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94978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</TotalTime>
  <Words>252</Words>
  <Application>Microsoft Office PowerPoint</Application>
  <PresentationFormat>Presentazione su schermo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Carta</vt:lpstr>
      <vt:lpstr>LA MIGRAZIONE DEGLI INDOEUROPEI</vt:lpstr>
      <vt:lpstr>INDEUROPEO</vt:lpstr>
      <vt:lpstr>LINGUA COMUNE : INDEUROPEO</vt:lpstr>
      <vt:lpstr>CAUSE DELLA MIGRAZIONE</vt:lpstr>
      <vt:lpstr>VERSO IL 2000 a.C. AVVENGONO DUE FLUSSI FONDAMENTALI</vt:lpstr>
      <vt:lpstr>I KURGAN</vt:lpstr>
      <vt:lpstr>LE ONDATE MIGRATORIE</vt:lpstr>
      <vt:lpstr>Marco Bazzocchi Giulia Gaspari Alberto Omicini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MIGRAZIONE DEGLI INDOEUROPEI</dc:title>
  <dc:creator>utente</dc:creator>
  <cp:lastModifiedBy>Marco</cp:lastModifiedBy>
  <cp:revision>47</cp:revision>
  <dcterms:created xsi:type="dcterms:W3CDTF">2016-03-31T12:42:07Z</dcterms:created>
  <dcterms:modified xsi:type="dcterms:W3CDTF">2016-05-14T15:54:15Z</dcterms:modified>
</cp:coreProperties>
</file>