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9E0A91-BE90-4B9D-B383-DACCEA2B89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1F855F-857F-4B95-8259-79D12C04FA7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485EB6-E1D5-476E-914C-D1C635236B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2CB2C1A-BEE7-414C-BB51-FEBD6F3C5F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96868-34FF-4693-988B-7985A075A2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46B4D-F89A-4455-8A3A-43451ECB9D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C2D6BE-D8E1-4574-BC25-1B1435436E8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701B6F-E317-4422-8176-BCB09594F4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CE20F7-9BC9-43FC-A8BA-E298B63648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28987-D71E-4693-985E-607F6EB97BE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F54884-D39C-4C5D-B15C-088C50458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39FCEB-A5E7-4DCF-BE48-6EB0F0B577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fld id="{08240984-428C-45D2-8274-ABEF7C0F096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8000"/>
              <a:t>Our School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/>
              <a:t>Escola Tecnos</a:t>
            </a:r>
          </a:p>
          <a:p>
            <a:pPr marL="0" indent="0" algn="ctr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800"/>
              <a:t>Terrassa (Barcelona)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4438" y="6092825"/>
            <a:ext cx="6400800" cy="554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b="1">
                <a:solidFill>
                  <a:srgbClr val="000000"/>
                </a:solidFill>
              </a:rPr>
              <a:t>March 2015</a:t>
            </a:r>
          </a:p>
        </p:txBody>
      </p:sp>
      <p:sp>
        <p:nvSpPr>
          <p:cNvPr id="3076" name="AutoShape 4"/>
          <p:cNvSpPr>
            <a:spLocks noChangeAspect="1" noChangeArrowheads="1"/>
          </p:cNvSpPr>
          <p:nvPr/>
        </p:nvSpPr>
        <p:spPr bwMode="auto">
          <a:xfrm>
            <a:off x="447675" y="620713"/>
            <a:ext cx="1560513" cy="54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Picture 6" descr="logo-tecnos-horitzontal 3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773113"/>
            <a:ext cx="1560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5019675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dirty="0" err="1"/>
              <a:t>Here</a:t>
            </a:r>
            <a:r>
              <a:rPr lang="es-ES" sz="3200" b="1" dirty="0"/>
              <a:t> </a:t>
            </a:r>
            <a:r>
              <a:rPr lang="es-ES" sz="3200" b="1" dirty="0" err="1"/>
              <a:t>we</a:t>
            </a:r>
            <a:r>
              <a:rPr lang="es-ES" sz="3200" b="1" dirty="0"/>
              <a:t> </a:t>
            </a:r>
            <a:r>
              <a:rPr lang="es-ES" sz="3200" b="1" dirty="0" err="1"/>
              <a:t>read</a:t>
            </a:r>
            <a:r>
              <a:rPr lang="es-ES" sz="3200" b="1" dirty="0"/>
              <a:t>, </a:t>
            </a:r>
            <a:r>
              <a:rPr lang="es-ES" sz="3200" b="1" dirty="0" err="1"/>
              <a:t>study</a:t>
            </a:r>
            <a:r>
              <a:rPr lang="es-ES" sz="3200" b="1" dirty="0"/>
              <a:t> and </a:t>
            </a:r>
            <a:r>
              <a:rPr lang="es-ES" sz="3200" b="1" dirty="0" err="1"/>
              <a:t>borrow</a:t>
            </a:r>
            <a:r>
              <a:rPr lang="es-ES" sz="3200" b="1" dirty="0"/>
              <a:t> </a:t>
            </a:r>
            <a:r>
              <a:rPr lang="es-ES" sz="3200" b="1" dirty="0" err="1"/>
              <a:t>books</a:t>
            </a:r>
            <a:r>
              <a:rPr lang="es-ES" sz="3200" b="1" dirty="0"/>
              <a:t>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LIBRARY</a:t>
            </a:r>
          </a:p>
        </p:txBody>
      </p:sp>
      <p:pic>
        <p:nvPicPr>
          <p:cNvPr id="11" name="10 Imagen" descr="DSCN8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104456" cy="307834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9" name="8 Imagen" descr="DSCN8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4104456" cy="307834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19675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dirty="0" err="1"/>
              <a:t>Here</a:t>
            </a:r>
            <a:r>
              <a:rPr lang="es-ES" sz="3200" b="1" dirty="0"/>
              <a:t> </a:t>
            </a:r>
            <a:r>
              <a:rPr lang="es-ES" sz="3200" b="1" dirty="0" err="1"/>
              <a:t>we</a:t>
            </a:r>
            <a:r>
              <a:rPr lang="es-ES" sz="3200" b="1" dirty="0"/>
              <a:t> </a:t>
            </a:r>
            <a:r>
              <a:rPr lang="es-ES" sz="3200" b="1" dirty="0" err="1"/>
              <a:t>watch</a:t>
            </a:r>
            <a:r>
              <a:rPr lang="es-ES" sz="3200" b="1" dirty="0"/>
              <a:t> </a:t>
            </a:r>
            <a:r>
              <a:rPr lang="es-ES" sz="3200" b="1" dirty="0" smtClean="0"/>
              <a:t>shows, </a:t>
            </a:r>
            <a:r>
              <a:rPr lang="es-ES" sz="3200" b="1" dirty="0" err="1"/>
              <a:t>sing</a:t>
            </a:r>
            <a:r>
              <a:rPr lang="es-ES" sz="3200" b="1" dirty="0"/>
              <a:t> and dance.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HALL</a:t>
            </a:r>
          </a:p>
        </p:txBody>
      </p:sp>
      <p:pic>
        <p:nvPicPr>
          <p:cNvPr id="8" name="7 Imagen" descr="DSCN8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91710"/>
            <a:ext cx="4495288" cy="3371466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9" name="8 Imagen" descr="DSCN8060.JPG"/>
          <p:cNvPicPr>
            <a:picLocks noChangeAspect="1"/>
          </p:cNvPicPr>
          <p:nvPr/>
        </p:nvPicPr>
        <p:blipFill>
          <a:blip r:embed="rId4" cstate="print"/>
          <a:srcRect l="17620"/>
          <a:stretch>
            <a:fillRect/>
          </a:stretch>
        </p:blipFill>
        <p:spPr>
          <a:xfrm>
            <a:off x="5220072" y="1497694"/>
            <a:ext cx="3703200" cy="3371466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/>
              <a:t>This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</a:t>
            </a:r>
            <a:r>
              <a:rPr lang="es-ES" b="1" dirty="0" err="1"/>
              <a:t>our</a:t>
            </a:r>
            <a:r>
              <a:rPr lang="es-ES" b="1" dirty="0"/>
              <a:t> </a:t>
            </a:r>
            <a:r>
              <a:rPr lang="es-ES" b="1" dirty="0" smtClean="0"/>
              <a:t>CLASSROOM</a:t>
            </a:r>
            <a:endParaRPr lang="es-ES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6088" y="5381625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200" b="1" dirty="0" err="1">
                <a:solidFill>
                  <a:srgbClr val="000000"/>
                </a:solidFill>
              </a:rPr>
              <a:t>Here</a:t>
            </a:r>
            <a:r>
              <a:rPr lang="es-ES" sz="3200" b="1" dirty="0">
                <a:solidFill>
                  <a:srgbClr val="000000"/>
                </a:solidFill>
              </a:rPr>
              <a:t> </a:t>
            </a:r>
            <a:r>
              <a:rPr lang="es-ES" sz="3200" b="1" dirty="0" err="1">
                <a:solidFill>
                  <a:srgbClr val="000000"/>
                </a:solidFill>
              </a:rPr>
              <a:t>we</a:t>
            </a:r>
            <a:r>
              <a:rPr lang="es-ES" sz="3200" b="1" dirty="0">
                <a:solidFill>
                  <a:srgbClr val="000000"/>
                </a:solidFill>
              </a:rPr>
              <a:t> do a </a:t>
            </a:r>
            <a:r>
              <a:rPr lang="es-ES" sz="3200" b="1" dirty="0" err="1">
                <a:solidFill>
                  <a:srgbClr val="000000"/>
                </a:solidFill>
              </a:rPr>
              <a:t>lot</a:t>
            </a:r>
            <a:r>
              <a:rPr lang="es-ES" sz="3200" b="1" dirty="0">
                <a:solidFill>
                  <a:srgbClr val="000000"/>
                </a:solidFill>
              </a:rPr>
              <a:t> of </a:t>
            </a:r>
            <a:r>
              <a:rPr lang="es-ES" sz="3200" b="1" dirty="0" err="1">
                <a:solidFill>
                  <a:srgbClr val="000000"/>
                </a:solidFill>
              </a:rPr>
              <a:t>activities</a:t>
            </a:r>
            <a:r>
              <a:rPr lang="es-ES" sz="3200" b="1" dirty="0">
                <a:solidFill>
                  <a:srgbClr val="000000"/>
                </a:solidFill>
              </a:rPr>
              <a:t>: </a:t>
            </a:r>
            <a:r>
              <a:rPr lang="es-ES" sz="3200" b="1" dirty="0" err="1">
                <a:solidFill>
                  <a:srgbClr val="000000"/>
                </a:solidFill>
              </a:rPr>
              <a:t>writing</a:t>
            </a:r>
            <a:r>
              <a:rPr lang="es-ES" sz="3200" b="1" dirty="0">
                <a:solidFill>
                  <a:srgbClr val="000000"/>
                </a:solidFill>
              </a:rPr>
              <a:t>, </a:t>
            </a:r>
            <a:r>
              <a:rPr lang="es-ES" sz="3200" b="1" dirty="0" err="1">
                <a:solidFill>
                  <a:srgbClr val="000000"/>
                </a:solidFill>
              </a:rPr>
              <a:t>reading</a:t>
            </a:r>
            <a:r>
              <a:rPr lang="es-ES" sz="3200" b="1" dirty="0">
                <a:solidFill>
                  <a:srgbClr val="000000"/>
                </a:solidFill>
              </a:rPr>
              <a:t>, </a:t>
            </a:r>
            <a:r>
              <a:rPr lang="es-ES" sz="3200" b="1" dirty="0" err="1">
                <a:solidFill>
                  <a:srgbClr val="000000"/>
                </a:solidFill>
              </a:rPr>
              <a:t>drawing</a:t>
            </a:r>
            <a:r>
              <a:rPr lang="es-ES" sz="3200" b="1" dirty="0">
                <a:solidFill>
                  <a:srgbClr val="000000"/>
                </a:solidFill>
              </a:rPr>
              <a:t>, </a:t>
            </a:r>
            <a:r>
              <a:rPr lang="es-ES" sz="3200" b="1" dirty="0" err="1">
                <a:solidFill>
                  <a:srgbClr val="000000"/>
                </a:solidFill>
              </a:rPr>
              <a:t>colouring</a:t>
            </a:r>
            <a:r>
              <a:rPr lang="es-ES" sz="3200" b="1" dirty="0">
                <a:solidFill>
                  <a:srgbClr val="000000"/>
                </a:solidFill>
              </a:rPr>
              <a:t>, </a:t>
            </a:r>
            <a:r>
              <a:rPr lang="es-ES" sz="3200" b="1" dirty="0" err="1">
                <a:solidFill>
                  <a:srgbClr val="000000"/>
                </a:solidFill>
              </a:rPr>
              <a:t>speaking</a:t>
            </a:r>
            <a:r>
              <a:rPr lang="es-ES" sz="3200" b="1" dirty="0">
                <a:solidFill>
                  <a:srgbClr val="000000"/>
                </a:solidFill>
              </a:rPr>
              <a:t>,...</a:t>
            </a:r>
          </a:p>
        </p:txBody>
      </p:sp>
      <p:pic>
        <p:nvPicPr>
          <p:cNvPr id="6" name="5 Imagen" descr="Im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1732" y="1466782"/>
            <a:ext cx="4632515" cy="3474386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1913"/>
            <a:ext cx="8229600" cy="11906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 dirty="0" err="1"/>
              <a:t>Here</a:t>
            </a:r>
            <a:r>
              <a:rPr lang="es-ES" sz="3600" b="1" dirty="0"/>
              <a:t> </a:t>
            </a:r>
            <a:r>
              <a:rPr lang="es-ES" sz="3600" b="1" dirty="0" err="1"/>
              <a:t>we</a:t>
            </a:r>
            <a:r>
              <a:rPr lang="es-ES" sz="3600" b="1" dirty="0"/>
              <a:t> </a:t>
            </a:r>
            <a:r>
              <a:rPr lang="es-ES" sz="3600" b="1" dirty="0" err="1"/>
              <a:t>play</a:t>
            </a:r>
            <a:r>
              <a:rPr lang="es-ES" sz="3600" b="1" dirty="0"/>
              <a:t> </a:t>
            </a:r>
            <a:r>
              <a:rPr lang="es-ES" sz="3600" b="1" dirty="0" err="1"/>
              <a:t>sports</a:t>
            </a:r>
            <a:r>
              <a:rPr lang="es-ES" sz="3600" b="1" dirty="0"/>
              <a:t> and </a:t>
            </a:r>
            <a:r>
              <a:rPr lang="es-ES" sz="3600" b="1" dirty="0" err="1"/>
              <a:t>games</a:t>
            </a:r>
            <a:r>
              <a:rPr lang="es-ES" sz="3600" b="1" dirty="0"/>
              <a:t>. </a:t>
            </a:r>
            <a:r>
              <a:rPr lang="es-ES" sz="3600" b="1" dirty="0" err="1"/>
              <a:t>We</a:t>
            </a:r>
            <a:r>
              <a:rPr lang="es-ES" sz="3600" b="1" dirty="0"/>
              <a:t> </a:t>
            </a:r>
            <a:r>
              <a:rPr lang="es-ES" sz="3600" b="1" dirty="0" err="1"/>
              <a:t>run</a:t>
            </a:r>
            <a:r>
              <a:rPr lang="es-ES" sz="3600" b="1" dirty="0"/>
              <a:t>, </a:t>
            </a:r>
            <a:r>
              <a:rPr lang="es-ES" sz="3600" b="1" dirty="0" err="1"/>
              <a:t>jump</a:t>
            </a:r>
            <a:r>
              <a:rPr lang="es-ES" sz="3600" b="1" dirty="0"/>
              <a:t> and do </a:t>
            </a:r>
            <a:r>
              <a:rPr lang="es-ES" sz="3600" b="1" dirty="0" err="1"/>
              <a:t>gymnastics</a:t>
            </a:r>
            <a:r>
              <a:rPr lang="es-ES" sz="3600" b="1" dirty="0"/>
              <a:t>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GYM</a:t>
            </a:r>
          </a:p>
        </p:txBody>
      </p:sp>
      <p:pic>
        <p:nvPicPr>
          <p:cNvPr id="10" name="9 Imagen" descr="DSCN8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200" y="1124744"/>
            <a:ext cx="4345288" cy="3258966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11" name="10 Imagen" descr="DSCN8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4345288" cy="3258966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19113" y="5019675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/>
              <a:t>Here</a:t>
            </a:r>
            <a:r>
              <a:rPr lang="es-ES" sz="4000" b="1" dirty="0"/>
              <a:t> </a:t>
            </a:r>
            <a:r>
              <a:rPr lang="es-ES" sz="4000" b="1" dirty="0" err="1"/>
              <a:t>we</a:t>
            </a:r>
            <a:r>
              <a:rPr lang="es-ES" sz="4000" b="1" dirty="0"/>
              <a:t> dance, </a:t>
            </a:r>
            <a:r>
              <a:rPr lang="es-ES" sz="4000" b="1" dirty="0" err="1"/>
              <a:t>sing</a:t>
            </a:r>
            <a:r>
              <a:rPr lang="es-ES" sz="4000" b="1" dirty="0"/>
              <a:t>, </a:t>
            </a:r>
            <a:r>
              <a:rPr lang="es-ES" sz="4000" b="1" dirty="0" err="1"/>
              <a:t>play</a:t>
            </a:r>
            <a:r>
              <a:rPr lang="es-ES" sz="4000" b="1" dirty="0"/>
              <a:t> </a:t>
            </a:r>
            <a:r>
              <a:rPr lang="es-ES" sz="4000" b="1" dirty="0" err="1"/>
              <a:t>instruments</a:t>
            </a:r>
            <a:r>
              <a:rPr lang="es-ES" sz="4000" b="1" dirty="0"/>
              <a:t> and listen </a:t>
            </a:r>
            <a:r>
              <a:rPr lang="es-ES" sz="4000" b="1" dirty="0" err="1"/>
              <a:t>to</a:t>
            </a:r>
            <a:r>
              <a:rPr lang="es-ES" sz="4000" b="1" dirty="0"/>
              <a:t> </a:t>
            </a:r>
            <a:r>
              <a:rPr lang="es-ES" sz="4000" b="1" dirty="0" err="1"/>
              <a:t>music</a:t>
            </a:r>
            <a:r>
              <a:rPr lang="es-ES" sz="4000" b="1" dirty="0"/>
              <a:t>.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MUSIC ROOM</a:t>
            </a:r>
          </a:p>
        </p:txBody>
      </p:sp>
      <p:pic>
        <p:nvPicPr>
          <p:cNvPr id="14" name="13 Imagen" descr="DSCN8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3744416" cy="280831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16" name="15 Imagen" descr="DSCN8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00808"/>
            <a:ext cx="3744416" cy="280831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0875"/>
            <a:ext cx="8229600" cy="2105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 dirty="0" err="1"/>
              <a:t>Here</a:t>
            </a:r>
            <a:r>
              <a:rPr lang="es-ES" sz="3600" b="1" dirty="0"/>
              <a:t> </a:t>
            </a:r>
            <a:r>
              <a:rPr lang="es-ES" sz="3600" b="1" dirty="0" err="1"/>
              <a:t>we</a:t>
            </a:r>
            <a:r>
              <a:rPr lang="es-ES" sz="3600" b="1" dirty="0"/>
              <a:t> </a:t>
            </a:r>
            <a:r>
              <a:rPr lang="es-ES" sz="3600" b="1" dirty="0" err="1"/>
              <a:t>draw</a:t>
            </a:r>
            <a:r>
              <a:rPr lang="es-ES" sz="3600" b="1" dirty="0"/>
              <a:t>, </a:t>
            </a:r>
            <a:r>
              <a:rPr lang="es-ES" sz="3600" b="1" dirty="0" err="1"/>
              <a:t>colour</a:t>
            </a:r>
            <a:r>
              <a:rPr lang="es-ES" sz="3600" b="1" dirty="0"/>
              <a:t>, </a:t>
            </a:r>
            <a:r>
              <a:rPr lang="es-ES" sz="3600" b="1" dirty="0" err="1"/>
              <a:t>make</a:t>
            </a:r>
            <a:r>
              <a:rPr lang="es-ES" sz="3600" b="1" dirty="0"/>
              <a:t> </a:t>
            </a:r>
            <a:r>
              <a:rPr lang="es-ES" sz="3600" b="1" dirty="0" err="1"/>
              <a:t>crafts</a:t>
            </a:r>
            <a:r>
              <a:rPr lang="es-ES" sz="3600" b="1" dirty="0"/>
              <a:t>, </a:t>
            </a:r>
            <a:r>
              <a:rPr lang="es-ES" sz="3600" b="1" dirty="0" err="1" smtClean="0"/>
              <a:t>make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clay</a:t>
            </a:r>
            <a:r>
              <a:rPr lang="es-ES" sz="3600" b="1" dirty="0" smtClean="0"/>
              <a:t>, </a:t>
            </a:r>
            <a:r>
              <a:rPr lang="es-ES" sz="3600" b="1" dirty="0" err="1" smtClean="0"/>
              <a:t>paint</a:t>
            </a:r>
            <a:r>
              <a:rPr lang="es-ES" sz="3600" b="1" dirty="0" smtClean="0"/>
              <a:t> and </a:t>
            </a:r>
            <a:r>
              <a:rPr lang="es-ES" sz="3600" b="1" dirty="0" err="1" smtClean="0"/>
              <a:t>create</a:t>
            </a:r>
            <a:r>
              <a:rPr lang="es-ES" sz="3600" b="1" dirty="0" smtClean="0"/>
              <a:t>. </a:t>
            </a:r>
            <a:endParaRPr lang="es-ES" sz="3600" b="1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>
                <a:solidFill>
                  <a:srgbClr val="000000"/>
                </a:solidFill>
              </a:rPr>
              <a:t>This is our ARTS &amp; CRAFTS ROOM</a:t>
            </a:r>
          </a:p>
        </p:txBody>
      </p:sp>
      <p:pic>
        <p:nvPicPr>
          <p:cNvPr id="9" name="8 Imagen" descr="DSCN8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141232" cy="3105924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11" name="10 Imagen" descr="DSCN8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4141232" cy="3105924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092700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/>
              <a:t>Here</a:t>
            </a:r>
            <a:r>
              <a:rPr lang="es-ES" b="1" dirty="0"/>
              <a:t> </a:t>
            </a:r>
            <a:r>
              <a:rPr lang="es-ES" b="1" dirty="0" err="1"/>
              <a:t>we</a:t>
            </a:r>
            <a:r>
              <a:rPr lang="es-ES" b="1" dirty="0"/>
              <a:t> </a:t>
            </a:r>
            <a:r>
              <a:rPr lang="es-ES" b="1" dirty="0" err="1"/>
              <a:t>put</a:t>
            </a:r>
            <a:r>
              <a:rPr lang="es-ES" b="1" dirty="0"/>
              <a:t> posters and </a:t>
            </a:r>
            <a:r>
              <a:rPr lang="es-ES" b="1" dirty="0" err="1"/>
              <a:t>activities</a:t>
            </a:r>
            <a:r>
              <a:rPr lang="es-ES" b="1" dirty="0"/>
              <a:t> up </a:t>
            </a:r>
            <a:r>
              <a:rPr lang="es-ES" b="1" dirty="0" err="1"/>
              <a:t>on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wall</a:t>
            </a:r>
            <a:r>
              <a:rPr lang="es-ES" b="1" dirty="0"/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>
                <a:solidFill>
                  <a:srgbClr val="000000"/>
                </a:solidFill>
              </a:rPr>
              <a:t>This</a:t>
            </a:r>
            <a:r>
              <a:rPr lang="es-ES" sz="4400" b="1" dirty="0">
                <a:solidFill>
                  <a:srgbClr val="000000"/>
                </a:solidFill>
              </a:rPr>
              <a:t> </a:t>
            </a:r>
            <a:r>
              <a:rPr lang="es-ES" sz="4400" b="1" dirty="0" err="1">
                <a:solidFill>
                  <a:srgbClr val="000000"/>
                </a:solidFill>
              </a:rPr>
              <a:t>is</a:t>
            </a:r>
            <a:r>
              <a:rPr lang="es-ES" sz="4400" b="1" dirty="0">
                <a:solidFill>
                  <a:srgbClr val="000000"/>
                </a:solidFill>
              </a:rPr>
              <a:t> </a:t>
            </a:r>
            <a:r>
              <a:rPr lang="es-ES" sz="4400" b="1" dirty="0" err="1">
                <a:solidFill>
                  <a:srgbClr val="000000"/>
                </a:solidFill>
              </a:rPr>
              <a:t>our</a:t>
            </a:r>
            <a:r>
              <a:rPr lang="es-ES" sz="4400" b="1" dirty="0">
                <a:solidFill>
                  <a:srgbClr val="000000"/>
                </a:solidFill>
              </a:rPr>
              <a:t> CORRIDOR</a:t>
            </a:r>
          </a:p>
        </p:txBody>
      </p:sp>
      <p:pic>
        <p:nvPicPr>
          <p:cNvPr id="7" name="6 Imagen" descr="DSCN8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303556"/>
            <a:ext cx="4946160" cy="3709620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1018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 dirty="0" err="1"/>
              <a:t>Here</a:t>
            </a:r>
            <a:r>
              <a:rPr lang="es-ES" sz="2400" b="1" dirty="0"/>
              <a:t> </a:t>
            </a:r>
            <a:r>
              <a:rPr lang="es-ES" sz="2400" b="1" dirty="0" err="1"/>
              <a:t>we</a:t>
            </a:r>
            <a:r>
              <a:rPr lang="es-ES" sz="2400" b="1" dirty="0"/>
              <a:t> </a:t>
            </a:r>
            <a:r>
              <a:rPr lang="es-ES" sz="2400" b="1" dirty="0" err="1"/>
              <a:t>play</a:t>
            </a:r>
            <a:r>
              <a:rPr lang="es-ES" sz="2400" b="1" dirty="0"/>
              <a:t> </a:t>
            </a:r>
            <a:r>
              <a:rPr lang="es-ES" sz="2400" b="1" dirty="0" err="1"/>
              <a:t>football</a:t>
            </a:r>
            <a:r>
              <a:rPr lang="es-ES" sz="2400" b="1" dirty="0"/>
              <a:t>, </a:t>
            </a:r>
            <a:r>
              <a:rPr lang="es-ES" sz="2400" b="1" dirty="0" err="1"/>
              <a:t>basketball</a:t>
            </a:r>
            <a:r>
              <a:rPr lang="es-ES" sz="2400" b="1" dirty="0"/>
              <a:t> and </a:t>
            </a:r>
            <a:r>
              <a:rPr lang="es-ES" sz="2400" b="1" dirty="0" err="1"/>
              <a:t>hopscotch</a:t>
            </a:r>
            <a:r>
              <a:rPr lang="es-ES" sz="2400" b="1" dirty="0"/>
              <a:t>. </a:t>
            </a:r>
            <a:r>
              <a:rPr lang="es-ES" sz="2400" b="1" dirty="0" err="1"/>
              <a:t>We</a:t>
            </a:r>
            <a:r>
              <a:rPr lang="es-ES" sz="2400" b="1" dirty="0"/>
              <a:t> </a:t>
            </a:r>
            <a:r>
              <a:rPr lang="es-ES" sz="2400" b="1" dirty="0" err="1"/>
              <a:t>go</a:t>
            </a:r>
            <a:r>
              <a:rPr lang="es-ES" sz="2400" b="1" dirty="0"/>
              <a:t> </a:t>
            </a:r>
            <a:r>
              <a:rPr lang="es-ES" sz="2400" b="1" dirty="0" err="1"/>
              <a:t>skipping</a:t>
            </a:r>
            <a:r>
              <a:rPr lang="es-ES" sz="2400" b="1" dirty="0"/>
              <a:t> and </a:t>
            </a:r>
            <a:r>
              <a:rPr lang="es-ES" sz="2400" b="1" dirty="0" err="1"/>
              <a:t>running</a:t>
            </a:r>
            <a:r>
              <a:rPr lang="es-ES" sz="2400" b="1" dirty="0"/>
              <a:t>. </a:t>
            </a:r>
            <a:r>
              <a:rPr lang="es-ES" sz="2400" b="1" dirty="0" err="1"/>
              <a:t>We</a:t>
            </a:r>
            <a:r>
              <a:rPr lang="es-ES" sz="2400" b="1" dirty="0"/>
              <a:t> </a:t>
            </a:r>
            <a:r>
              <a:rPr lang="es-ES" sz="2400" b="1" dirty="0" err="1"/>
              <a:t>have</a:t>
            </a:r>
            <a:r>
              <a:rPr lang="es-ES" sz="2400" b="1" dirty="0"/>
              <a:t> </a:t>
            </a:r>
            <a:r>
              <a:rPr lang="es-ES" sz="2400" b="1" dirty="0" err="1"/>
              <a:t>breakfast</a:t>
            </a:r>
            <a:r>
              <a:rPr lang="es-ES" sz="2400" b="1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416491" cy="3312368"/>
          </a:xfrm>
          <a:prstGeom prst="rect">
            <a:avLst/>
          </a:prstGeom>
          <a:noFill/>
          <a:ln w="44280" cap="sq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414734" cy="3312368"/>
          </a:xfrm>
          <a:prstGeom prst="rect">
            <a:avLst/>
          </a:prstGeom>
          <a:noFill/>
          <a:ln w="44280" cap="sq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PLAYGROUND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876800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b="1" dirty="0" err="1"/>
              <a:t>Here</a:t>
            </a:r>
            <a:r>
              <a:rPr lang="es-ES" sz="3600" b="1" dirty="0"/>
              <a:t> </a:t>
            </a:r>
            <a:r>
              <a:rPr lang="es-ES" sz="3600" b="1" dirty="0" err="1"/>
              <a:t>we</a:t>
            </a:r>
            <a:r>
              <a:rPr lang="es-ES" sz="3600" b="1" dirty="0"/>
              <a:t> </a:t>
            </a:r>
            <a:r>
              <a:rPr lang="es-ES" sz="3600" b="1" dirty="0" err="1"/>
              <a:t>play</a:t>
            </a:r>
            <a:r>
              <a:rPr lang="es-ES" sz="3600" b="1" dirty="0"/>
              <a:t> </a:t>
            </a:r>
            <a:r>
              <a:rPr lang="es-ES" sz="3600" b="1" dirty="0" err="1"/>
              <a:t>hide</a:t>
            </a:r>
            <a:r>
              <a:rPr lang="es-ES" sz="3600" b="1" dirty="0"/>
              <a:t> and </a:t>
            </a:r>
            <a:r>
              <a:rPr lang="es-ES" sz="3600" b="1" dirty="0" err="1"/>
              <a:t>seek</a:t>
            </a:r>
            <a:r>
              <a:rPr lang="es-ES" sz="3600" b="1" dirty="0"/>
              <a:t> and </a:t>
            </a:r>
            <a:r>
              <a:rPr lang="es-ES" sz="3600" b="1" dirty="0" err="1"/>
              <a:t>tag</a:t>
            </a:r>
            <a:r>
              <a:rPr lang="es-ES" sz="3600" b="1" dirty="0"/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PLAYGROUND</a:t>
            </a:r>
          </a:p>
        </p:txBody>
      </p:sp>
      <p:pic>
        <p:nvPicPr>
          <p:cNvPr id="8" name="7 Imagen" descr="DSCN8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61884"/>
            <a:ext cx="4320480" cy="3240360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9" name="8 Imagen" descr="DSCN8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4327269" cy="324545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3875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/>
              <a:t>Here</a:t>
            </a:r>
            <a:r>
              <a:rPr lang="es-ES" b="1" dirty="0"/>
              <a:t> </a:t>
            </a:r>
            <a:r>
              <a:rPr lang="es-ES" b="1" dirty="0" err="1"/>
              <a:t>we</a:t>
            </a:r>
            <a:r>
              <a:rPr lang="es-ES" b="1" dirty="0"/>
              <a:t> </a:t>
            </a:r>
            <a:r>
              <a:rPr lang="es-ES" b="1" dirty="0" err="1"/>
              <a:t>have</a:t>
            </a:r>
            <a:r>
              <a:rPr lang="es-ES" b="1" dirty="0"/>
              <a:t> lunch.</a:t>
            </a:r>
          </a:p>
        </p:txBody>
      </p:sp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1450975" y="1087438"/>
            <a:ext cx="2833688" cy="2125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7" name="AutoShape 3"/>
          <p:cNvSpPr>
            <a:spLocks noChangeAspect="1" noChangeArrowheads="1"/>
          </p:cNvSpPr>
          <p:nvPr/>
        </p:nvSpPr>
        <p:spPr bwMode="auto">
          <a:xfrm>
            <a:off x="5508625" y="4130675"/>
            <a:ext cx="2184400" cy="163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>
                <a:solidFill>
                  <a:srgbClr val="000000"/>
                </a:solidFill>
              </a:rPr>
              <a:t>This is our CANTEEN</a:t>
            </a:r>
          </a:p>
        </p:txBody>
      </p:sp>
      <p:pic>
        <p:nvPicPr>
          <p:cNvPr id="8" name="7 Imagen" descr="Imagen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98830"/>
            <a:ext cx="3384376" cy="2538282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pic>
        <p:nvPicPr>
          <p:cNvPr id="9" name="8 Imagen" descr="Imagen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412776"/>
            <a:ext cx="4633320" cy="3474990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178</Words>
  <Application>Microsoft Office PowerPoint</Application>
  <PresentationFormat>Presentación en pantalla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Our School</vt:lpstr>
      <vt:lpstr>This is our CLASSROOM</vt:lpstr>
      <vt:lpstr>Here we play sports and games. We run, jump and do gymnastics.</vt:lpstr>
      <vt:lpstr>Here we dance, sing, play instruments and listen to music. </vt:lpstr>
      <vt:lpstr>Here we draw, colour, make crafts, make clay, paint and create. </vt:lpstr>
      <vt:lpstr>Here we put posters and activities up on the wall.</vt:lpstr>
      <vt:lpstr>Here we play football, basketball and hopscotch. We go skipping and running. We have breakfast. </vt:lpstr>
      <vt:lpstr>Here we play hide and seek and tag.</vt:lpstr>
      <vt:lpstr>Here we have lunch.</vt:lpstr>
      <vt:lpstr>Here we read, study and borrow books.</vt:lpstr>
      <vt:lpstr>Here we watch shows, sing and dance.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amartinez</dc:creator>
  <cp:lastModifiedBy>AnnaMartinez</cp:lastModifiedBy>
  <cp:revision>14</cp:revision>
  <cp:lastPrinted>1601-01-01T00:00:00Z</cp:lastPrinted>
  <dcterms:created xsi:type="dcterms:W3CDTF">2015-03-23T14:18:53Z</dcterms:created>
  <dcterms:modified xsi:type="dcterms:W3CDTF">2015-03-25T22:09:59Z</dcterms:modified>
</cp:coreProperties>
</file>