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8" r:id="rId4"/>
    <p:sldId id="259" r:id="rId5"/>
    <p:sldId id="260" r:id="rId6"/>
    <p:sldId id="261" r:id="rId7"/>
    <p:sldId id="265" r:id="rId8"/>
    <p:sldId id="262" r:id="rId9"/>
    <p:sldId id="257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" name="chimes.wav"/>
          </p:stSnd>
        </p:sndAc>
      </p:transition>
    </mc:Choice>
    <mc:Fallback>
      <p:transition spd="slow" advClick="0" advTm="5000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1F62-BB71-43DB-A5A6-4973C5214947}" type="datetimeFigureOut">
              <a:rPr lang="el-GR" smtClean="0"/>
              <a:pPr/>
              <a:t>23/1/2015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FD63-3773-4C42-A5E5-714CFA3F04C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13" name="chimes.wav"/>
          </p:stSnd>
        </p:sndAc>
      </p:transition>
    </mc:Choice>
    <mc:Fallback>
      <p:transition spd="slow" advClick="0" advTm="5000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ΕΙΔΑΜΕ ΣΤΟ Ε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l-GR" sz="2000" dirty="0" smtClean="0">
                <a:solidFill>
                  <a:srgbClr val="FF0000"/>
                </a:solidFill>
              </a:rPr>
              <a:t>Τ</a:t>
            </a:r>
            <a:r>
              <a:rPr lang="en-US" sz="2000" dirty="0" smtClean="0">
                <a:solidFill>
                  <a:srgbClr val="FF0000"/>
                </a:solidFill>
              </a:rPr>
              <a:t>WINNING </a:t>
            </a:r>
            <a:r>
              <a:rPr lang="el-GR" sz="2000" dirty="0" smtClean="0">
                <a:solidFill>
                  <a:srgbClr val="FF0000"/>
                </a:solidFill>
              </a:rPr>
              <a:t>ΤΙΣ ΠΟΛΕΙΣ ΣΤΟΛΙΣΜΕΝΕΣ,</a:t>
            </a:r>
            <a:br>
              <a:rPr lang="el-GR" sz="2000" dirty="0" smtClean="0">
                <a:solidFill>
                  <a:srgbClr val="FF0000"/>
                </a:solidFill>
              </a:rPr>
            </a:br>
            <a:r>
              <a:rPr lang="el-GR" sz="2000" dirty="0" smtClean="0">
                <a:solidFill>
                  <a:srgbClr val="00B050"/>
                </a:solidFill>
              </a:rPr>
              <a:t>ΛΑΡΙΣΑ-ΘΕΣΣΑΛΟΝΙΚΗ-ΒΡΥΞΕΛΕΣ-ΜΥΤΙΛΗΝΗ </a:t>
            </a:r>
            <a:br>
              <a:rPr lang="el-GR" sz="2000" dirty="0" smtClean="0">
                <a:solidFill>
                  <a:srgbClr val="00B050"/>
                </a:solidFill>
              </a:rPr>
            </a:br>
            <a:r>
              <a:rPr lang="el-GR" sz="2000" dirty="0" smtClean="0">
                <a:solidFill>
                  <a:srgbClr val="FF0000"/>
                </a:solidFill>
              </a:rPr>
              <a:t> ΚΑΙ  ΖΩΓΡΑΦΙΣΑΜΕ  ΟΤΙ ΜΑΣ ΑΡΕΣΕ ΠΙΟ ΠΟΛΥ!</a:t>
            </a:r>
            <a:endParaRPr lang="el-GR" sz="2000" dirty="0">
              <a:solidFill>
                <a:srgbClr val="FF0000"/>
              </a:solidFill>
            </a:endParaRPr>
          </a:p>
        </p:txBody>
      </p:sp>
      <p:pic>
        <p:nvPicPr>
          <p:cNvPr id="6" name="5 - Θέση περιεχομένου" descr="ΧΡΥΣΟΥΛ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6192688" cy="410445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ΑΣΤΕΡΑΚΙΑ-ΔΕΝΤΡΟ-ΧΙΟΝΙΑ-ΧΙΟΝΑΝΘΡΩΠΟΣ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ΜΠΡΑΙΑΝ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316288" cy="4248472"/>
          </a:xfrm>
        </p:spPr>
      </p:pic>
      <p:pic>
        <p:nvPicPr>
          <p:cNvPr id="6" name="5 - Θέση περιεχομένου" descr="ΝΙΚΟΣ Κ.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16832"/>
            <a:ext cx="4244280" cy="4176464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ΑΓΙΟΣ ΒΑΣΙΛΗΣ -ΕΛΚΗΘΡΟ–ΧΙΟΝΑΝΘΡΩΠΟΣ-ΔΕΝΤΡΟ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ΧΑΡΑΛΑΜΠΟΣ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4248472" cy="4392488"/>
          </a:xfrm>
        </p:spPr>
      </p:pic>
      <p:pic>
        <p:nvPicPr>
          <p:cNvPr id="8" name="7 - Θέση περιεχομένου" descr="ΜΠΑΡΜΠΑΡΑ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72816"/>
            <a:ext cx="4038600" cy="4320479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smtClean="0">
                <a:solidFill>
                  <a:srgbClr val="FF0000"/>
                </a:solidFill>
              </a:rPr>
              <a:t>ΑΓΙΟΣ ΒΑΣΙΛΗΣ-ΓΛΥΚΑ-ΠΑΙΔΑΚΙΑ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ΒΑΣΙΛΗΣ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244280" cy="3960440"/>
          </a:xfrm>
        </p:spPr>
      </p:pic>
      <p:pic>
        <p:nvPicPr>
          <p:cNvPr id="6" name="5 - Θέση περιεχομένου" descr="ΓΑΒΡΙΗΛ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72816"/>
            <a:ext cx="4244280" cy="4032448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ΧΡΙΣΤΟΥΓΕΝΝΙΑΤΙΚΟ ΔΕΝΤΡΟ-ΓΛΥΚΑ ΜΠΑΣΤΟΥΝΑΚΙΑ-ΧΙΟΝΙΑ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ΔΗΜΗΤΡΗΣ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4182616" cy="4032448"/>
          </a:xfrm>
        </p:spPr>
      </p:pic>
      <p:pic>
        <p:nvPicPr>
          <p:cNvPr id="6" name="5 - Θέση περιεχομένου" descr="ΕΛΕΥΘΕΡΙΑ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44824"/>
            <a:ext cx="4244280" cy="4032448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ΠΑΙΔΑΚΙΑ-ΑΓΙΟΣ ΒΑΣΙΛΗΣ-ΧΙΟΝΑΝΘΡΩΠΟΣ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ΕΛΠΙΝΙΚΗ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104456" cy="3672408"/>
          </a:xfrm>
        </p:spPr>
      </p:pic>
      <p:pic>
        <p:nvPicPr>
          <p:cNvPr id="6" name="5 - Θέση περιεχομένου" descr="ΘΑΝΑΣΗΣ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988840"/>
            <a:ext cx="4392488" cy="367240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ΑΓΙΟΣ ΒΑΣΙΛΗΣ-ΓΛΥΚΑ-ΝΑΝΑΚΙΑ-ΔΕΝΤΡΟ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ΘΕΜΗΣ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244280" cy="3888432"/>
          </a:xfrm>
        </p:spPr>
      </p:pic>
      <p:pic>
        <p:nvPicPr>
          <p:cNvPr id="6" name="5 - Θέση περιεχομένου" descr="ΚΑΤΕΡΙΝΑ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88840"/>
            <a:ext cx="4176464" cy="3888432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ΠΑΙΔΑΚΙΑ-ΔΕΝΤΡΟ-ΑΓΙΟΣ ΒΑΣΙΛΗΣ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ΡΑΦΑΗΛ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464496" cy="3960439"/>
          </a:xfrm>
        </p:spPr>
      </p:pic>
      <p:pic>
        <p:nvPicPr>
          <p:cNvPr id="6" name="5 - Θέση περιεχομένου" descr="ΣΤΕΛΑ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844824"/>
            <a:ext cx="4032448" cy="39604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Content="1" isInverted="1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ΑΓΙΟΣ ΒΑΣΙΛΗΣ- ΧΡΙΣΤΟΥΓΕΝΝΙΑΤΙΚΟ ΔΕΝΤΡΟ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ΜΑΝΩΛΗΣ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032448" cy="3816424"/>
          </a:xfrm>
        </p:spPr>
      </p:pic>
      <p:pic>
        <p:nvPicPr>
          <p:cNvPr id="6" name="5 - Θέση περιεχομένου" descr="ΜΙΧΑΛΗΣ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988840"/>
            <a:ext cx="4258816" cy="3816424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airplane"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ΑΣΤΕΡΑΚΙΑ-ΓΛΥΚΑ-ΧΙΟΝΙΑ-ΑΓΙΟΣ ΒΑΣΙΛΗΣ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4 - Θέση περιεχομένου" descr="NIKOS Γ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104456" cy="4032448"/>
          </a:xfrm>
        </p:spPr>
      </p:pic>
      <p:pic>
        <p:nvPicPr>
          <p:cNvPr id="6" name="5 - Θέση περιεχομένου" descr="ΑΝΤΟΝΙ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9992" y="1988840"/>
            <a:ext cx="4254624" cy="40324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prism/>
        <p:sndAc>
          <p:stSnd>
            <p:snd r:embed="rId2" name="chimes.wav"/>
          </p:stSnd>
        </p:sndAc>
      </p:transition>
    </mc:Choice>
    <mc:Fallback>
      <p:transition spd="slow" advClick="0" advTm="5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32</Words>
  <Application>Microsoft Office PowerPoint</Application>
  <PresentationFormat>Προβολή στην οθόνη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Calibri</vt:lpstr>
      <vt:lpstr>Θέμα του Office</vt:lpstr>
      <vt:lpstr>ΕΙΔΑΜΕ ΣΤΟ Ε-ΤWINNING ΤΙΣ ΠΟΛΕΙΣ ΣΤΟΛΙΣΜΕΝΕΣ, ΛΑΡΙΣΑ-ΘΕΣΣΑΛΟΝΙΚΗ-ΒΡΥΞΕΛΕΣ-ΜΥΤΙΛΗΝΗ   ΚΑΙ  ΖΩΓΡΑΦΙΣΑΜΕ  ΟΤΙ ΜΑΣ ΑΡΕΣΕ ΠΙΟ ΠΟΛΥ!</vt:lpstr>
      <vt:lpstr>ΑΓΙΟΣ ΒΑΣΙΛΗΣ -ΕΛΚΗΘΡΟ–ΧΙΟΝΑΝΘΡΩΠΟΣ-ΔΕΝΤΡΟ</vt:lpstr>
      <vt:lpstr>ΑΓΙΟΣ ΒΑΣΙΛΗΣ-ΓΛΥΚΑ-ΠΑΙΔΑΚΙΑ</vt:lpstr>
      <vt:lpstr>ΧΡΙΣΤΟΥΓΕΝΝΙΑΤΙΚΟ ΔΕΝΤΡΟ-ΓΛΥΚΑ ΜΠΑΣΤΟΥΝΑΚΙΑ-ΧΙΟΝΙΑ</vt:lpstr>
      <vt:lpstr>ΠΑΙΔΑΚΙΑ-ΑΓΙΟΣ ΒΑΣΙΛΗΣ-ΧΙΟΝΑΝΘΡΩΠΟΣ</vt:lpstr>
      <vt:lpstr>ΑΓΙΟΣ ΒΑΣΙΛΗΣ-ΓΛΥΚΑ-ΝΑΝΑΚΙΑ-ΔΕΝΤΡΟ</vt:lpstr>
      <vt:lpstr>ΠΑΙΔΑΚΙΑ-ΔΕΝΤΡΟ-ΑΓΙΟΣ ΒΑΣΙΛΗΣ</vt:lpstr>
      <vt:lpstr>ΑΓΙΟΣ ΒΑΣΙΛΗΣ- ΧΡΙΣΤΟΥΓΕΝΝΙΑΤΙΚΟ ΔΕΝΤΡΟ</vt:lpstr>
      <vt:lpstr>ΑΣΤΕΡΑΚΙΑ-ΓΛΥΚΑ-ΧΙΟΝΙΑ-ΑΓΙΟΣ ΒΑΣΙΛΗΣ</vt:lpstr>
      <vt:lpstr>ΑΣΤΕΡΑΚΙΑ-ΔΕΝΤΡΟ-ΧΙΟΝΙΑ-ΧΙΟΝΑΝΘΡΩΠΟΣ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8</cp:revision>
  <dcterms:created xsi:type="dcterms:W3CDTF">2015-01-20T10:25:49Z</dcterms:created>
  <dcterms:modified xsi:type="dcterms:W3CDTF">2015-01-23T07:28:35Z</dcterms:modified>
</cp:coreProperties>
</file>