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2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80669" y="2442028"/>
            <a:ext cx="5556931" cy="1868716"/>
          </a:xfrm>
        </p:spPr>
        <p:txBody>
          <a:bodyPr/>
          <a:lstStyle/>
          <a:p>
            <a:r>
              <a:rPr lang="fr-FR" dirty="0" smtClean="0"/>
              <a:t>La fête de la </a:t>
            </a:r>
            <a:br>
              <a:rPr lang="fr-FR" dirty="0" smtClean="0"/>
            </a:br>
            <a:r>
              <a:rPr lang="fr-FR" dirty="0" smtClean="0"/>
              <a:t>musique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01" y="318861"/>
            <a:ext cx="2554968" cy="25549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945" y="3546929"/>
            <a:ext cx="3476625" cy="2667000"/>
          </a:xfrm>
          <a:prstGeom prst="rect">
            <a:avLst/>
          </a:prstGeom>
        </p:spPr>
      </p:pic>
      <p:pic>
        <p:nvPicPr>
          <p:cNvPr id="6" name="Michael BublÃƒÂ© - Haven't Met You Yet [Official Music Video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49534" y="48804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02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372532"/>
            <a:ext cx="8534400" cy="1507067"/>
          </a:xfrm>
        </p:spPr>
        <p:txBody>
          <a:bodyPr>
            <a:normAutofit/>
          </a:bodyPr>
          <a:lstStyle/>
          <a:p>
            <a:r>
              <a:rPr lang="fr-FR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Son histoire</a:t>
            </a:r>
            <a:br>
              <a:rPr lang="fr-FR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fr-FR" b="1" u="sn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1524001"/>
            <a:ext cx="11507788" cy="4914900"/>
          </a:xfrm>
        </p:spPr>
        <p:txBody>
          <a:bodyPr>
            <a:normAutofit fontScale="92500" lnSpcReduction="10000"/>
          </a:bodyPr>
          <a:lstStyle/>
          <a:p>
            <a:r>
              <a:rPr lang="fr-FR" sz="3600" dirty="0" smtClean="0"/>
              <a:t>La fête de la musique a  tous d’abord été imaginé en </a:t>
            </a:r>
            <a:r>
              <a:rPr lang="fr-FR" sz="3600" b="1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1976</a:t>
            </a:r>
            <a:r>
              <a:rPr lang="fr-FR" sz="36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600" dirty="0" smtClean="0"/>
              <a:t>par un américain nommé </a:t>
            </a:r>
            <a:r>
              <a:rPr lang="fr-FR" sz="3600" b="1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Joel Cohen</a:t>
            </a:r>
            <a:r>
              <a:rPr lang="fr-FR" sz="3600" dirty="0" smtClean="0"/>
              <a:t>. Il travaillait alors pour Radio France </a:t>
            </a:r>
            <a:r>
              <a:rPr lang="fr-FR" sz="3600" dirty="0"/>
              <a:t>e</a:t>
            </a:r>
            <a:r>
              <a:rPr lang="fr-FR" sz="3600" dirty="0" smtClean="0"/>
              <a:t>t souhaitait que des groupes de musique jouent le </a:t>
            </a:r>
            <a:r>
              <a:rPr lang="fr-FR" sz="3600" b="1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21 juin</a:t>
            </a:r>
            <a:r>
              <a:rPr lang="fr-FR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600" dirty="0" smtClean="0"/>
              <a:t>au soir jour de l’été boréal.</a:t>
            </a:r>
          </a:p>
          <a:p>
            <a:r>
              <a:rPr lang="fr-FR" sz="3600" dirty="0" smtClean="0"/>
              <a:t>Quelque année plus tard, après les élections présidentielles de </a:t>
            </a:r>
            <a:r>
              <a:rPr lang="fr-FR" sz="3600" b="1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1981</a:t>
            </a:r>
            <a:r>
              <a:rPr lang="fr-FR" sz="3600" dirty="0" smtClean="0"/>
              <a:t> (idée adaptée par </a:t>
            </a:r>
            <a:r>
              <a:rPr lang="fr-FR" sz="3600" b="1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Maurice Fleuret</a:t>
            </a:r>
            <a:r>
              <a:rPr lang="fr-FR" sz="3600" dirty="0" smtClean="0"/>
              <a:t>) mise en France par </a:t>
            </a:r>
            <a:r>
              <a:rPr lang="fr-FR" sz="3600" b="1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Jack Lang</a:t>
            </a:r>
            <a:r>
              <a:rPr lang="fr-FR" sz="3600" dirty="0" smtClean="0"/>
              <a:t>, ministre de la culture. Sa première édition aura lieu en </a:t>
            </a:r>
            <a:r>
              <a:rPr lang="fr-FR" sz="3600" b="1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1982</a:t>
            </a:r>
            <a:r>
              <a:rPr lang="fr-FR" sz="36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600" dirty="0" smtClean="0"/>
              <a:t>elle  aura officiellement lieu en </a:t>
            </a:r>
            <a:r>
              <a:rPr lang="fr-FR" sz="3600" b="1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1983</a:t>
            </a:r>
            <a:r>
              <a:rPr lang="fr-FR" sz="3600" dirty="0" smtClean="0"/>
              <a:t>.</a:t>
            </a:r>
          </a:p>
          <a:p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84910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97466" y="1427205"/>
            <a:ext cx="8534400" cy="3615267"/>
          </a:xfrm>
        </p:spPr>
        <p:txBody>
          <a:bodyPr>
            <a:noAutofit/>
          </a:bodyPr>
          <a:lstStyle/>
          <a:p>
            <a:r>
              <a:rPr lang="fr-FR" sz="3200" dirty="0" smtClean="0"/>
              <a:t>La fête de la musique à lieu le 21 juin en rapport avec le jour de l’été. Elle commence le soir jusqu’au lendemain matin.</a:t>
            </a:r>
          </a:p>
          <a:p>
            <a:r>
              <a:rPr lang="fr-FR" sz="3200" dirty="0" smtClean="0"/>
              <a:t>Elle est plus connu sous le nom de </a:t>
            </a:r>
            <a:r>
              <a:rPr lang="fr-FR" sz="3200" b="1" i="1" dirty="0" smtClean="0">
                <a:solidFill>
                  <a:srgbClr val="FF0000"/>
                </a:solidFill>
              </a:rPr>
              <a:t>World Music Day ou </a:t>
            </a:r>
            <a:r>
              <a:rPr lang="fr-FR" sz="3200" b="1" i="1" dirty="0">
                <a:solidFill>
                  <a:srgbClr val="FF0000"/>
                </a:solidFill>
              </a:rPr>
              <a:t>Fiesta de la </a:t>
            </a:r>
            <a:r>
              <a:rPr lang="fr-FR" sz="3200" b="1" i="1" dirty="0" err="1">
                <a:solidFill>
                  <a:srgbClr val="FF0000"/>
                </a:solidFill>
              </a:rPr>
              <a:t>Música</a:t>
            </a:r>
            <a:r>
              <a:rPr lang="fr-FR" sz="3200" b="1" i="1" dirty="0" smtClean="0">
                <a:solidFill>
                  <a:srgbClr val="FF0000"/>
                </a:solidFill>
              </a:rPr>
              <a:t> </a:t>
            </a:r>
            <a:r>
              <a:rPr lang="fr-FR" sz="3200" dirty="0" smtClean="0"/>
              <a:t>(journée mondial de la musique).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3532755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708" y="1964629"/>
            <a:ext cx="4693919" cy="2279904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90" y="3642615"/>
            <a:ext cx="1857375" cy="28575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3" y="339757"/>
            <a:ext cx="2511382" cy="276482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401" y="3642615"/>
            <a:ext cx="28575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226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95175" y="2341605"/>
            <a:ext cx="8534400" cy="1291281"/>
          </a:xfrm>
        </p:spPr>
        <p:txBody>
          <a:bodyPr>
            <a:normAutofit/>
          </a:bodyPr>
          <a:lstStyle/>
          <a:p>
            <a:pPr lvl="1"/>
            <a:r>
              <a:rPr lang="fr-FR" sz="3000" dirty="0" smtClean="0"/>
              <a:t>Tous les styles de musique se rencontre (Jazz, Rock, Classique, Reggae, …).</a:t>
            </a:r>
            <a:endParaRPr lang="fr-FR" sz="3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23" y="3632886"/>
            <a:ext cx="2857500" cy="2667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66" y="263095"/>
            <a:ext cx="2180255" cy="207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24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8" y="440532"/>
            <a:ext cx="3682453" cy="2457414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474" y="440531"/>
            <a:ext cx="3679825" cy="275986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591" y="3200400"/>
            <a:ext cx="3261044" cy="326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44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3023" y="3179298"/>
            <a:ext cx="4009292" cy="1350498"/>
          </a:xfrm>
        </p:spPr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Girardot Manon </a:t>
            </a:r>
            <a:br>
              <a:rPr lang="fr-FR" dirty="0" smtClean="0"/>
            </a:br>
            <a:r>
              <a:rPr lang="fr-FR" dirty="0" smtClean="0"/>
              <a:t>production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190979" y="2163635"/>
            <a:ext cx="1308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</a:t>
            </a:r>
            <a:endParaRPr lang="fr-FR" sz="6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13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ecteu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160</Words>
  <Application>Microsoft Office PowerPoint</Application>
  <PresentationFormat>Grand écran</PresentationFormat>
  <Paragraphs>9</Paragraphs>
  <Slides>7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Century Gothic</vt:lpstr>
      <vt:lpstr>Wingdings 3</vt:lpstr>
      <vt:lpstr>Secteur</vt:lpstr>
      <vt:lpstr>La fête de la  musique</vt:lpstr>
      <vt:lpstr>Son histoire </vt:lpstr>
      <vt:lpstr>Présentation PowerPoint</vt:lpstr>
      <vt:lpstr>Présentation PowerPoint</vt:lpstr>
      <vt:lpstr>Présentation PowerPoint</vt:lpstr>
      <vt:lpstr>Présentation PowerPoint</vt:lpstr>
      <vt:lpstr> Girardot Manon  production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fête de la  musique</dc:title>
  <dc:creator>Marco GOMES</dc:creator>
  <cp:lastModifiedBy>Marco GOMES</cp:lastModifiedBy>
  <cp:revision>13</cp:revision>
  <dcterms:created xsi:type="dcterms:W3CDTF">2015-04-26T14:19:26Z</dcterms:created>
  <dcterms:modified xsi:type="dcterms:W3CDTF">2015-05-12T04:38:32Z</dcterms:modified>
</cp:coreProperties>
</file>