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8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3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5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9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5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1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06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17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F7FD-6743-4082-8DDD-BD5BC2E883B9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727F-940A-47F2-ADB6-ABC694F4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%C3%A9lix_R%C3%A9gamey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hyperlink" Target="http://fr.wikipedia.org/wiki/Mairie_du_16e_arrondissement_de_Par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3399"/>
            </a:gs>
            <a:gs pos="100000">
              <a:srgbClr val="FF33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uis mariano - maman la plus belle du monde - paroles - lyric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" y="0"/>
            <a:ext cx="12149234" cy="69237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5383" y="5038928"/>
            <a:ext cx="9144000" cy="1483629"/>
          </a:xfrm>
          <a:noFill/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prstMaterial="clear"/>
          </a:bodyPr>
          <a:lstStyle/>
          <a:p>
            <a:r>
              <a:rPr lang="fr-FR" sz="9600" dirty="0" smtClean="0">
                <a:gradFill flip="none" rotWithShape="1">
                  <a:gsLst>
                    <a:gs pos="62000">
                      <a:srgbClr val="FF66CC"/>
                    </a:gs>
                    <a:gs pos="78000">
                      <a:srgbClr val="FFFF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 panose="04040605051002020D02" pitchFamily="82" charset="0"/>
              </a:rPr>
              <a:t>La fête des mères</a:t>
            </a:r>
            <a:endParaRPr lang="fr-FR" sz="9600" dirty="0">
              <a:gradFill flip="none" rotWithShape="1">
                <a:gsLst>
                  <a:gs pos="62000">
                    <a:srgbClr val="FF66CC"/>
                  </a:gs>
                  <a:gs pos="78000">
                    <a:srgbClr val="FFFF00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4205" y="491120"/>
            <a:ext cx="6147880" cy="544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</a:rPr>
              <a:t>Une affiche illustrée par 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  <a:hlinkClick r:id="rId3" tooltip="Félix Régamey"/>
              </a:rPr>
              <a:t>Félix </a:t>
            </a:r>
            <a:r>
              <a:rPr kumimoji="0" lang="fr-FR" altLang="fr-FR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  <a:hlinkClick r:id="rId3" tooltip="Félix Régamey"/>
              </a:rPr>
              <a:t>Régamey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</a:rPr>
              <a:t> fait la promotion d'une « Fête placée sous le patronage de toutes les mères françaises » qui a eu lieu </a:t>
            </a:r>
            <a:r>
              <a:rPr kumimoji="0" lang="fr-FR" altLang="fr-FR" sz="48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ench Script MT" panose="03020402040607040605" pitchFamily="66" charset="0"/>
              </a:rPr>
              <a:t>le 28 mai 1906</a:t>
            </a:r>
            <a:r>
              <a:rPr lang="fr-FR" altLang="fr-FR" sz="4800" baseline="30000" dirty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 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</a:rPr>
              <a:t>dans les salons de la 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  <a:hlinkClick r:id="rId4" tooltip="Mairie du 16e arrondissement de Paris"/>
              </a:rPr>
              <a:t>mairie du 16</a:t>
            </a:r>
            <a:r>
              <a:rPr lang="fr-FR" altLang="fr-FR" sz="4800" baseline="30000" dirty="0">
                <a:latin typeface="French Script MT" panose="03020402040607040605" pitchFamily="66" charset="0"/>
                <a:hlinkClick r:id="rId4" tooltip="Mairie du 16e arrondissement de Paris"/>
              </a:rPr>
              <a:t> 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  <a:hlinkClick r:id="rId4" tooltip="Mairie du 16e arrondissement de Paris"/>
              </a:rPr>
              <a:t>arrondissement de Paris</a:t>
            </a:r>
            <a:endParaRPr kumimoji="0" lang="fr-FR" alt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nch Script MT" panose="03020402040607040605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3" y="491119"/>
            <a:ext cx="3971587" cy="57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8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  <p:sndAc>
          <p:stSnd>
            <p:snd r:embed="rId2" name="suction.wav"/>
          </p:stSnd>
        </p:sndAc>
      </p:transition>
    </mc:Choice>
    <mc:Fallback xmlns="">
      <p:transition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374" y="3236135"/>
            <a:ext cx="8774349" cy="3621865"/>
          </a:xfrm>
          <a:scene3d>
            <a:camera prst="orthographicFront"/>
            <a:lightRig rig="twoPt" dir="t"/>
          </a:scene3d>
          <a:sp3d>
            <a:bevelT prst="relaxedInset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6000" dirty="0" smtClean="0">
                <a:ln w="0" cap="flat">
                  <a:noFill/>
                  <a:round/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La fête des mères se déroule le 31 mai.</a:t>
            </a:r>
          </a:p>
          <a:p>
            <a:pPr marL="0" indent="0">
              <a:buNone/>
            </a:pPr>
            <a:r>
              <a:rPr lang="fr-FR" sz="6000" dirty="0" smtClean="0">
                <a:ln w="0" cap="flat">
                  <a:noFill/>
                  <a:round/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Pour cette journée, toutes les mères reçoivent des cadeaux, des fleurs ou des poèmes de la part de leurs enfants</a:t>
            </a:r>
            <a:r>
              <a:rPr lang="fr-FR" sz="7200" dirty="0" smtClean="0">
                <a:ln w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11000">
                      <a:schemeClr val="accent3">
                        <a:lumMod val="45000"/>
                        <a:lumOff val="55000"/>
                      </a:schemeClr>
                    </a:gs>
                    <a:gs pos="59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bg2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.</a:t>
            </a:r>
            <a:endParaRPr lang="fr-FR" sz="7200" dirty="0">
              <a:ln w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1000">
                    <a:schemeClr val="accent3">
                      <a:lumMod val="45000"/>
                      <a:lumOff val="55000"/>
                    </a:schemeClr>
                  </a:gs>
                  <a:gs pos="59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schemeClr val="bg2">
                    <a:alpha val="40000"/>
                  </a:scheme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56" y="686779"/>
            <a:ext cx="3862922" cy="2549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15" y="4222376"/>
            <a:ext cx="3466285" cy="26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50" y="-156579"/>
            <a:ext cx="16569446" cy="7014579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5" y="2708390"/>
            <a:ext cx="3950208" cy="352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5" y="827627"/>
            <a:ext cx="3810868" cy="91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34" y="657065"/>
            <a:ext cx="5679908" cy="558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2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8876" y="2841598"/>
            <a:ext cx="1634247" cy="1309807"/>
          </a:xfrm>
        </p:spPr>
        <p:txBody>
          <a:bodyPr>
            <a:noAutofit/>
          </a:bodyPr>
          <a:lstStyle/>
          <a:p>
            <a:r>
              <a:rPr lang="fr-FR" sz="9600" dirty="0" smtClean="0">
                <a:latin typeface="French Script MT" panose="03020402040607040605" pitchFamily="66" charset="0"/>
              </a:rPr>
              <a:t>Fin</a:t>
            </a:r>
            <a:endParaRPr lang="fr-FR" sz="9600" dirty="0">
              <a:latin typeface="French Script MT" panose="03020402040607040605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51" y="-181049"/>
            <a:ext cx="2610449" cy="188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284"/>
            <a:ext cx="2554941" cy="174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 rot="20988027">
            <a:off x="3148779" y="4698018"/>
            <a:ext cx="7529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latin typeface="Aldhabi" panose="01000000000000000000" pitchFamily="2" charset="-78"/>
                <a:cs typeface="Aldhabi" panose="01000000000000000000" pitchFamily="2" charset="-78"/>
              </a:rPr>
              <a:t>¡Felicidades Mamá! </a:t>
            </a:r>
            <a:r>
              <a:rPr lang="es-ES" sz="4800" dirty="0" err="1">
                <a:latin typeface="Aldhabi" panose="01000000000000000000" pitchFamily="2" charset="-78"/>
                <a:cs typeface="Aldhabi" panose="01000000000000000000" pitchFamily="2" charset="-78"/>
              </a:rPr>
              <a:t>ou</a:t>
            </a:r>
            <a:r>
              <a:rPr lang="es-ES" sz="4800" dirty="0">
                <a:latin typeface="Aldhabi" panose="01000000000000000000" pitchFamily="2" charset="-78"/>
                <a:cs typeface="Aldhabi" panose="01000000000000000000" pitchFamily="2" charset="-78"/>
              </a:rPr>
              <a:t> ¡Feliz día de la Madre!</a:t>
            </a:r>
            <a:endParaRPr lang="fr-FR" sz="4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 rot="20956152">
            <a:off x="2580338" y="6010790"/>
            <a:ext cx="397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French Script MT" panose="03020402040607040605" pitchFamily="66" charset="0"/>
              </a:rPr>
              <a:t>Girardot Manon Production</a:t>
            </a:r>
            <a:endParaRPr lang="fr-FR" sz="2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Grand écran</PresentationFormat>
  <Paragraphs>7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Aldhabi</vt:lpstr>
      <vt:lpstr>Arial</vt:lpstr>
      <vt:lpstr>Calibri</vt:lpstr>
      <vt:lpstr>Calibri Light</vt:lpstr>
      <vt:lpstr>Freestyle Script</vt:lpstr>
      <vt:lpstr>French Script MT</vt:lpstr>
      <vt:lpstr>Gabriola</vt:lpstr>
      <vt:lpstr>Thème Office</vt:lpstr>
      <vt:lpstr>La fête des mères</vt:lpstr>
      <vt:lpstr>Présentation PowerPoint</vt:lpstr>
      <vt:lpstr>Présentation PowerPoint</vt:lpstr>
      <vt:lpstr>Présentation PowerPoint</vt:lpstr>
      <vt:lpstr>Fin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des mères</dc:title>
  <dc:creator>Marco GOMES</dc:creator>
  <cp:lastModifiedBy>Marco GOMES</cp:lastModifiedBy>
  <cp:revision>25</cp:revision>
  <dcterms:created xsi:type="dcterms:W3CDTF">2015-04-25T10:57:35Z</dcterms:created>
  <dcterms:modified xsi:type="dcterms:W3CDTF">2015-05-12T04:36:51Z</dcterms:modified>
</cp:coreProperties>
</file>