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2" r:id="rId4"/>
    <p:sldId id="261" r:id="rId5"/>
    <p:sldId id="263" r:id="rId6"/>
    <p:sldId id="264" r:id="rId7"/>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883" y="2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2">
        <a:schemeClr val="bg1"/>
      </p:bgRef>
    </p:bg>
    <p:spTree>
      <p:nvGrpSpPr>
        <p:cNvPr id="1" name=""/>
        <p:cNvGrpSpPr/>
        <p:nvPr/>
      </p:nvGrpSpPr>
      <p:grpSpPr>
        <a:xfrm>
          <a:off x="0" y="0"/>
          <a:ext cx="0" cy="0"/>
          <a:chOff x="0" y="0"/>
          <a:chExt cx="0" cy="0"/>
        </a:xfrm>
      </p:grpSpPr>
      <p:sp>
        <p:nvSpPr>
          <p:cNvPr id="8" name="Obdĺžnik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vná spojnica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Nadpis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sk-SK" smtClean="0"/>
              <a:t>Kliknite sem a upravte štýl predlohy nadpisov.</a:t>
            </a:r>
            <a:endParaRPr kumimoji="0" lang="en-US"/>
          </a:p>
        </p:txBody>
      </p:sp>
      <p:sp>
        <p:nvSpPr>
          <p:cNvPr id="25" name="Podnadpis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k-SK" smtClean="0"/>
              <a:t>Kliknite sem a upravte štýl predlohy podnadpisov.</a:t>
            </a:r>
            <a:endParaRPr kumimoji="0" lang="en-US"/>
          </a:p>
        </p:txBody>
      </p:sp>
      <p:sp>
        <p:nvSpPr>
          <p:cNvPr id="31" name="Zástupný symbol dátumu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C470E3D-DBD0-42EB-AD7B-99A358B1364D}" type="datetimeFigureOut">
              <a:rPr lang="sk-SK" smtClean="0"/>
              <a:pPr/>
              <a:t>17. 2. 2015</a:t>
            </a:fld>
            <a:endParaRPr lang="sk-SK"/>
          </a:p>
        </p:txBody>
      </p:sp>
      <p:sp>
        <p:nvSpPr>
          <p:cNvPr id="18" name="Zástupný symbol päty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sk-SK"/>
          </a:p>
        </p:txBody>
      </p:sp>
      <p:sp>
        <p:nvSpPr>
          <p:cNvPr id="29" name="Zástupný symbol čísla snímky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9A87BFA-8D56-44EA-B590-AAFE26E6DA5F}" type="slidenum">
              <a:rPr lang="sk-SK" smtClean="0"/>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6C470E3D-DBD0-42EB-AD7B-99A358B1364D}" type="datetimeFigureOut">
              <a:rPr lang="sk-SK" smtClean="0"/>
              <a:pPr/>
              <a:t>17. 2. 2015</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69A87BFA-8D56-44EA-B590-AAFE26E6DA5F}"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553200" y="274955"/>
            <a:ext cx="1524000" cy="5851525"/>
          </a:xfrm>
        </p:spPr>
        <p:txBody>
          <a:bodyPr vert="eaVert" anchor="t"/>
          <a:lstStyle>
            <a:extLs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274642"/>
            <a:ext cx="6019800" cy="5851525"/>
          </a:xfrm>
        </p:spPr>
        <p:txBody>
          <a:bodyPr vert="eaVert"/>
          <a:lstStyle>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a:xfrm>
            <a:off x="4242816" y="6557946"/>
            <a:ext cx="2002464" cy="226902"/>
          </a:xfrm>
        </p:spPr>
        <p:txBody>
          <a:bodyPr/>
          <a:lstStyle>
            <a:extLst/>
          </a:lstStyle>
          <a:p>
            <a:fld id="{6C470E3D-DBD0-42EB-AD7B-99A358B1364D}" type="datetimeFigureOut">
              <a:rPr lang="sk-SK" smtClean="0"/>
              <a:pPr/>
              <a:t>17. 2. 2015</a:t>
            </a:fld>
            <a:endParaRPr lang="sk-SK"/>
          </a:p>
        </p:txBody>
      </p:sp>
      <p:sp>
        <p:nvSpPr>
          <p:cNvPr id="5" name="Zástupný symbol päty 4"/>
          <p:cNvSpPr>
            <a:spLocks noGrp="1"/>
          </p:cNvSpPr>
          <p:nvPr>
            <p:ph type="ftr" sz="quarter" idx="11"/>
          </p:nvPr>
        </p:nvSpPr>
        <p:spPr>
          <a:xfrm>
            <a:off x="457200" y="6556248"/>
            <a:ext cx="3657600" cy="228600"/>
          </a:xfrm>
        </p:spPr>
        <p:txBody>
          <a:bodyPr/>
          <a:lstStyle>
            <a:extLst/>
          </a:lstStyle>
          <a:p>
            <a:endParaRPr lang="sk-SK"/>
          </a:p>
        </p:txBody>
      </p:sp>
      <p:sp>
        <p:nvSpPr>
          <p:cNvPr id="6" name="Zástupný symbol čísla snímky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9A87BFA-8D56-44EA-B590-AAFE26E6DA5F}"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sk-SK" smtClean="0"/>
              <a:t>Kliknite sem a upravte štýl predlohy nadpisov.</a:t>
            </a:r>
            <a:endParaRPr kumimoji="0" lang="en-US"/>
          </a:p>
        </p:txBody>
      </p:sp>
      <p:sp>
        <p:nvSpPr>
          <p:cNvPr id="3" name="Zástupný symbol obsahu 2"/>
          <p:cNvSpPr>
            <a:spLocks noGrp="1"/>
          </p:cNvSpPr>
          <p:nvPr>
            <p:ph idx="1"/>
          </p:nvPr>
        </p:nvSpPr>
        <p:spPr/>
        <p:txBody>
          <a:bodyPr/>
          <a:lstStyle>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6C470E3D-DBD0-42EB-AD7B-99A358B1364D}" type="datetimeFigureOut">
              <a:rPr lang="sk-SK" smtClean="0"/>
              <a:pPr/>
              <a:t>17. 2. 2015</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69A87BFA-8D56-44EA-B590-AAFE26E6DA5F}"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bg>
      <p:bgRef idx="1001">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C470E3D-DBD0-42EB-AD7B-99A358B1364D}" type="datetimeFigureOut">
              <a:rPr lang="sk-SK" smtClean="0"/>
              <a:pPr/>
              <a:t>17. 2. 2015</a:t>
            </a:fld>
            <a:endParaRPr lang="sk-SK"/>
          </a:p>
        </p:txBody>
      </p:sp>
      <p:sp>
        <p:nvSpPr>
          <p:cNvPr id="5" name="Zástupný symbol päty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sk-SK"/>
          </a:p>
        </p:txBody>
      </p:sp>
      <p:sp>
        <p:nvSpPr>
          <p:cNvPr id="6" name="Zástupný symbol čísla snímky 5"/>
          <p:cNvSpPr>
            <a:spLocks noGrp="1"/>
          </p:cNvSpPr>
          <p:nvPr>
            <p:ph type="sldNum" sz="quarter" idx="12"/>
          </p:nvPr>
        </p:nvSpPr>
        <p:spPr>
          <a:xfrm>
            <a:off x="6733952" y="6555112"/>
            <a:ext cx="588336" cy="228600"/>
          </a:xfrm>
        </p:spPr>
        <p:txBody>
          <a:bodyPr/>
          <a:lstStyle>
            <a:extLst/>
          </a:lstStyle>
          <a:p>
            <a:fld id="{69A87BFA-8D56-44EA-B590-AAFE26E6DA5F}" type="slidenum">
              <a:rPr lang="sk-SK" smtClean="0"/>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extLst/>
          </a:lstStyle>
          <a:p>
            <a:r>
              <a:rPr kumimoji="0" lang="sk-SK" smtClean="0"/>
              <a:t>Kliknite sem a upravte štýl predlohy nadpisov.</a:t>
            </a:r>
            <a:endParaRPr kumimoji="0" lang="en-US"/>
          </a:p>
        </p:txBody>
      </p:sp>
      <p:sp>
        <p:nvSpPr>
          <p:cNvPr id="3" name="Zástupný symbol obsah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extLst/>
          </a:lstStyle>
          <a:p>
            <a:fld id="{6C470E3D-DBD0-42EB-AD7B-99A358B1364D}" type="datetimeFigureOut">
              <a:rPr lang="sk-SK" smtClean="0"/>
              <a:pPr/>
              <a:t>17. 2. 2015</a:t>
            </a:fld>
            <a:endParaRPr lang="sk-SK"/>
          </a:p>
        </p:txBody>
      </p:sp>
      <p:sp>
        <p:nvSpPr>
          <p:cNvPr id="6" name="Zástupný symbol päty 5"/>
          <p:cNvSpPr>
            <a:spLocks noGrp="1"/>
          </p:cNvSpPr>
          <p:nvPr>
            <p:ph type="ftr" sz="quarter" idx="11"/>
          </p:nvPr>
        </p:nvSpPr>
        <p:spPr/>
        <p:txBody>
          <a:bodyPr/>
          <a:lstStyle>
            <a:extLst/>
          </a:lstStyle>
          <a:p>
            <a:endParaRPr lang="sk-SK"/>
          </a:p>
        </p:txBody>
      </p:sp>
      <p:sp>
        <p:nvSpPr>
          <p:cNvPr id="7" name="Zástupný symbol čísla snímky 6"/>
          <p:cNvSpPr>
            <a:spLocks noGrp="1"/>
          </p:cNvSpPr>
          <p:nvPr>
            <p:ph type="sldNum" sz="quarter" idx="12"/>
          </p:nvPr>
        </p:nvSpPr>
        <p:spPr/>
        <p:txBody>
          <a:bodyPr/>
          <a:lstStyle>
            <a:extLst/>
          </a:lstStyle>
          <a:p>
            <a:fld id="{69A87BFA-8D56-44EA-B590-AAFE26E6DA5F}"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nchor="b"/>
          <a:lstStyle>
            <a:lvl1pPr>
              <a:defRPr/>
            </a:lvl1pPr>
            <a:extLst/>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k-SK" smtClean="0"/>
              <a:t>Kliknite sem a upravte štýly predlohy textu.</a:t>
            </a:r>
          </a:p>
        </p:txBody>
      </p:sp>
      <p:sp>
        <p:nvSpPr>
          <p:cNvPr id="5" name="Zástupný symbol obsah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p:txBody>
          <a:bodyPr/>
          <a:lstStyle>
            <a:extLst/>
          </a:lstStyle>
          <a:p>
            <a:fld id="{6C470E3D-DBD0-42EB-AD7B-99A358B1364D}" type="datetimeFigureOut">
              <a:rPr lang="sk-SK" smtClean="0"/>
              <a:pPr/>
              <a:t>17. 2. 2015</a:t>
            </a:fld>
            <a:endParaRPr lang="sk-SK"/>
          </a:p>
        </p:txBody>
      </p:sp>
      <p:sp>
        <p:nvSpPr>
          <p:cNvPr id="8" name="Zástupný symbol päty 7"/>
          <p:cNvSpPr>
            <a:spLocks noGrp="1"/>
          </p:cNvSpPr>
          <p:nvPr>
            <p:ph type="ftr" sz="quarter" idx="11"/>
          </p:nvPr>
        </p:nvSpPr>
        <p:spPr/>
        <p:txBody>
          <a:bodyPr/>
          <a:lstStyle>
            <a:extLst/>
          </a:lstStyle>
          <a:p>
            <a:endParaRPr lang="sk-SK"/>
          </a:p>
        </p:txBody>
      </p:sp>
      <p:sp>
        <p:nvSpPr>
          <p:cNvPr id="9" name="Zástupný symbol čísla snímky 8"/>
          <p:cNvSpPr>
            <a:spLocks noGrp="1"/>
          </p:cNvSpPr>
          <p:nvPr>
            <p:ph type="sldNum" sz="quarter" idx="12"/>
          </p:nvPr>
        </p:nvSpPr>
        <p:spPr/>
        <p:txBody>
          <a:bodyPr/>
          <a:lstStyle>
            <a:extLst/>
          </a:lstStyle>
          <a:p>
            <a:fld id="{69A87BFA-8D56-44EA-B590-AAFE26E6DA5F}"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extLst/>
          </a:lstStyle>
          <a:p>
            <a:r>
              <a:rPr kumimoji="0" lang="sk-SK" smtClean="0"/>
              <a:t>Kliknite sem a upravte štýl predlohy nadpisov.</a:t>
            </a:r>
            <a:endParaRPr kumimoji="0" lang="en-US"/>
          </a:p>
        </p:txBody>
      </p:sp>
      <p:sp>
        <p:nvSpPr>
          <p:cNvPr id="3" name="Zástupný symbol dátumu 2"/>
          <p:cNvSpPr>
            <a:spLocks noGrp="1"/>
          </p:cNvSpPr>
          <p:nvPr>
            <p:ph type="dt" sz="half" idx="10"/>
          </p:nvPr>
        </p:nvSpPr>
        <p:spPr/>
        <p:txBody>
          <a:bodyPr/>
          <a:lstStyle>
            <a:extLst/>
          </a:lstStyle>
          <a:p>
            <a:fld id="{6C470E3D-DBD0-42EB-AD7B-99A358B1364D}" type="datetimeFigureOut">
              <a:rPr lang="sk-SK" smtClean="0"/>
              <a:pPr/>
              <a:t>17. 2. 2015</a:t>
            </a:fld>
            <a:endParaRPr lang="sk-SK"/>
          </a:p>
        </p:txBody>
      </p:sp>
      <p:sp>
        <p:nvSpPr>
          <p:cNvPr id="4" name="Zástupný symbol päty 3"/>
          <p:cNvSpPr>
            <a:spLocks noGrp="1"/>
          </p:cNvSpPr>
          <p:nvPr>
            <p:ph type="ftr" sz="quarter" idx="11"/>
          </p:nvPr>
        </p:nvSpPr>
        <p:spPr/>
        <p:txBody>
          <a:bodyPr/>
          <a:lstStyle>
            <a:extLst/>
          </a:lstStyle>
          <a:p>
            <a:endParaRPr lang="sk-SK"/>
          </a:p>
        </p:txBody>
      </p:sp>
      <p:sp>
        <p:nvSpPr>
          <p:cNvPr id="5" name="Zástupný symbol čísla snímky 4"/>
          <p:cNvSpPr>
            <a:spLocks noGrp="1"/>
          </p:cNvSpPr>
          <p:nvPr>
            <p:ph type="sldNum" sz="quarter" idx="12"/>
          </p:nvPr>
        </p:nvSpPr>
        <p:spPr/>
        <p:txBody>
          <a:bodyPr/>
          <a:lstStyle>
            <a:extLst/>
          </a:lstStyle>
          <a:p>
            <a:fld id="{69A87BFA-8D56-44EA-B590-AAFE26E6DA5F}"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lvl1pPr>
              <a:defRPr>
                <a:solidFill>
                  <a:schemeClr val="tx2"/>
                </a:solidFill>
              </a:defRPr>
            </a:lvl1pPr>
            <a:extLst/>
          </a:lstStyle>
          <a:p>
            <a:fld id="{6C470E3D-DBD0-42EB-AD7B-99A358B1364D}" type="datetimeFigureOut">
              <a:rPr lang="sk-SK" smtClean="0"/>
              <a:pPr/>
              <a:t>17. 2. 2015</a:t>
            </a:fld>
            <a:endParaRPr lang="sk-SK"/>
          </a:p>
        </p:txBody>
      </p:sp>
      <p:sp>
        <p:nvSpPr>
          <p:cNvPr id="3" name="Zástupný symbol päty 2"/>
          <p:cNvSpPr>
            <a:spLocks noGrp="1"/>
          </p:cNvSpPr>
          <p:nvPr>
            <p:ph type="ftr" sz="quarter" idx="11"/>
          </p:nvPr>
        </p:nvSpPr>
        <p:spPr/>
        <p:txBody>
          <a:bodyPr/>
          <a:lstStyle>
            <a:lvl1pPr>
              <a:defRPr>
                <a:solidFill>
                  <a:schemeClr val="tx2"/>
                </a:solidFill>
              </a:defRPr>
            </a:lvl1pPr>
            <a:extLst/>
          </a:lstStyle>
          <a:p>
            <a:endParaRPr lang="sk-SK"/>
          </a:p>
        </p:txBody>
      </p:sp>
      <p:sp>
        <p:nvSpPr>
          <p:cNvPr id="4" name="Zástupný symbol čísla snímky 3"/>
          <p:cNvSpPr>
            <a:spLocks noGrp="1"/>
          </p:cNvSpPr>
          <p:nvPr>
            <p:ph type="sldNum" sz="quarter" idx="12"/>
          </p:nvPr>
        </p:nvSpPr>
        <p:spPr/>
        <p:txBody>
          <a:bodyPr/>
          <a:lstStyle>
            <a:extLst/>
          </a:lstStyle>
          <a:p>
            <a:fld id="{69A87BFA-8D56-44EA-B590-AAFE26E6DA5F}"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sk-SK" smtClean="0"/>
              <a:t>Kliknite sem a upravte štýly predlohy textu.</a:t>
            </a:r>
          </a:p>
        </p:txBody>
      </p:sp>
      <p:sp>
        <p:nvSpPr>
          <p:cNvPr id="4" name="Zástupný symbol obsah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extLst/>
          </a:lstStyle>
          <a:p>
            <a:fld id="{6C470E3D-DBD0-42EB-AD7B-99A358B1364D}" type="datetimeFigureOut">
              <a:rPr lang="sk-SK" smtClean="0"/>
              <a:pPr/>
              <a:t>17. 2. 2015</a:t>
            </a:fld>
            <a:endParaRPr lang="sk-SK"/>
          </a:p>
        </p:txBody>
      </p:sp>
      <p:sp>
        <p:nvSpPr>
          <p:cNvPr id="6" name="Zástupný symbol päty 5"/>
          <p:cNvSpPr>
            <a:spLocks noGrp="1"/>
          </p:cNvSpPr>
          <p:nvPr>
            <p:ph type="ftr" sz="quarter" idx="11"/>
          </p:nvPr>
        </p:nvSpPr>
        <p:spPr/>
        <p:txBody>
          <a:bodyPr/>
          <a:lstStyle>
            <a:extLst/>
          </a:lstStyle>
          <a:p>
            <a:endParaRPr lang="sk-SK"/>
          </a:p>
        </p:txBody>
      </p:sp>
      <p:sp>
        <p:nvSpPr>
          <p:cNvPr id="7" name="Zástupný symbol čísla snímky 6"/>
          <p:cNvSpPr>
            <a:spLocks noGrp="1"/>
          </p:cNvSpPr>
          <p:nvPr>
            <p:ph type="sldNum" sz="quarter" idx="12"/>
          </p:nvPr>
        </p:nvSpPr>
        <p:spPr/>
        <p:txBody>
          <a:bodyPr/>
          <a:lstStyle>
            <a:extLst/>
          </a:lstStyle>
          <a:p>
            <a:fld id="{69A87BFA-8D56-44EA-B590-AAFE26E6DA5F}"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bg>
      <p:bgRef idx="1002">
        <a:schemeClr val="bg2"/>
      </p:bgRef>
    </p:bg>
    <p:spTree>
      <p:nvGrpSpPr>
        <p:cNvPr id="1" name=""/>
        <p:cNvGrpSpPr/>
        <p:nvPr/>
      </p:nvGrpSpPr>
      <p:grpSpPr>
        <a:xfrm>
          <a:off x="0" y="0"/>
          <a:ext cx="0" cy="0"/>
          <a:chOff x="0" y="0"/>
          <a:chExt cx="0" cy="0"/>
        </a:xfrm>
      </p:grpSpPr>
      <p:sp>
        <p:nvSpPr>
          <p:cNvPr id="8" name="Obdĺžni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ĺžni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sk-SK" smtClean="0"/>
              <a:t>Kliknite sem a upravte štýl predlohy nadpisov.</a:t>
            </a:r>
            <a:endParaRPr kumimoji="0" lang="en-US" dirty="0"/>
          </a:p>
        </p:txBody>
      </p:sp>
      <p:sp>
        <p:nvSpPr>
          <p:cNvPr id="4" name="Zástupný symbol tex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sk-SK" smtClean="0"/>
              <a:t>Kliknite sem a upravte štýly predlohy textu.</a:t>
            </a:r>
          </a:p>
        </p:txBody>
      </p:sp>
      <p:sp>
        <p:nvSpPr>
          <p:cNvPr id="5" name="Zástupný symbol dátumu 4"/>
          <p:cNvSpPr>
            <a:spLocks noGrp="1"/>
          </p:cNvSpPr>
          <p:nvPr>
            <p:ph type="dt" sz="half" idx="10"/>
          </p:nvPr>
        </p:nvSpPr>
        <p:spPr/>
        <p:txBody>
          <a:bodyPr/>
          <a:lstStyle>
            <a:extLst/>
          </a:lstStyle>
          <a:p>
            <a:fld id="{6C470E3D-DBD0-42EB-AD7B-99A358B1364D}" type="datetimeFigureOut">
              <a:rPr lang="sk-SK" smtClean="0"/>
              <a:pPr/>
              <a:t>17. 2. 2015</a:t>
            </a:fld>
            <a:endParaRPr lang="sk-SK"/>
          </a:p>
        </p:txBody>
      </p:sp>
      <p:sp>
        <p:nvSpPr>
          <p:cNvPr id="6" name="Zástupný symbol päty 5"/>
          <p:cNvSpPr>
            <a:spLocks noGrp="1"/>
          </p:cNvSpPr>
          <p:nvPr>
            <p:ph type="ftr" sz="quarter" idx="11"/>
          </p:nvPr>
        </p:nvSpPr>
        <p:spPr/>
        <p:txBody>
          <a:bodyPr/>
          <a:lstStyle>
            <a:extLst/>
          </a:lstStyle>
          <a:p>
            <a:endParaRPr lang="sk-SK"/>
          </a:p>
        </p:txBody>
      </p:sp>
      <p:sp>
        <p:nvSpPr>
          <p:cNvPr id="7" name="Zástupný symbol čísla snímky 6"/>
          <p:cNvSpPr>
            <a:spLocks noGrp="1"/>
          </p:cNvSpPr>
          <p:nvPr>
            <p:ph type="sldNum" sz="quarter" idx="12"/>
          </p:nvPr>
        </p:nvSpPr>
        <p:spPr/>
        <p:txBody>
          <a:bodyPr/>
          <a:lstStyle>
            <a:extLst/>
          </a:lstStyle>
          <a:p>
            <a:fld id="{69A87BFA-8D56-44EA-B590-AAFE26E6DA5F}" type="slidenum">
              <a:rPr lang="sk-SK" smtClean="0"/>
              <a:pPr/>
              <a:t>‹#›</a:t>
            </a:fld>
            <a:endParaRPr lang="sk-SK"/>
          </a:p>
        </p:txBody>
      </p:sp>
      <p:sp>
        <p:nvSpPr>
          <p:cNvPr id="10" name="Zástupný symbol obrázka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sk-SK" smtClean="0"/>
              <a:t>Ak chcete pridať obrázok, kliknite na ikonu</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ĺžni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Zástupný symbol nadpis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sk-SK" smtClean="0"/>
              <a:t>Kliknite sem a upravte štýl predlohy nadpisov.</a:t>
            </a:r>
            <a:endParaRPr kumimoji="0" lang="en-US"/>
          </a:p>
        </p:txBody>
      </p:sp>
      <p:sp>
        <p:nvSpPr>
          <p:cNvPr id="31" name="Zástupný symbol tex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27" name="Zástupný symbol dátumu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C470E3D-DBD0-42EB-AD7B-99A358B1364D}" type="datetimeFigureOut">
              <a:rPr lang="sk-SK" smtClean="0"/>
              <a:pPr/>
              <a:t>17. 2. 2015</a:t>
            </a:fld>
            <a:endParaRPr lang="sk-SK"/>
          </a:p>
        </p:txBody>
      </p:sp>
      <p:sp>
        <p:nvSpPr>
          <p:cNvPr id="4" name="Zástupný symbol päty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sk-SK"/>
          </a:p>
        </p:txBody>
      </p:sp>
      <p:sp>
        <p:nvSpPr>
          <p:cNvPr id="16" name="Zástupný symbol čísla snímky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9A87BFA-8D56-44EA-B590-AAFE26E6DA5F}"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Kapor Obyčajný</a:t>
            </a:r>
            <a:endParaRPr lang="sk-SK" dirty="0"/>
          </a:p>
        </p:txBody>
      </p:sp>
      <p:sp>
        <p:nvSpPr>
          <p:cNvPr id="3" name="Zástupný symbol obsahu 2"/>
          <p:cNvSpPr>
            <a:spLocks noGrp="1"/>
          </p:cNvSpPr>
          <p:nvPr>
            <p:ph idx="1"/>
          </p:nvPr>
        </p:nvSpPr>
        <p:spPr/>
        <p:txBody>
          <a:bodyPr/>
          <a:lstStyle/>
          <a:p>
            <a:r>
              <a:rPr lang="sk-SK" dirty="0"/>
              <a:t>Kapor obyčajný (</a:t>
            </a:r>
            <a:r>
              <a:rPr lang="sk-SK" dirty="0" err="1"/>
              <a:t>Cyprinus</a:t>
            </a:r>
            <a:r>
              <a:rPr lang="sk-SK" dirty="0"/>
              <a:t> </a:t>
            </a:r>
            <a:r>
              <a:rPr lang="sk-SK" dirty="0" err="1"/>
              <a:t>carpio</a:t>
            </a:r>
            <a:r>
              <a:rPr lang="sk-SK" dirty="0"/>
              <a:t>) žije v pomaly tečúcich vodách alebo v rybníkoch. </a:t>
            </a:r>
            <a:endParaRPr lang="sk-SK" dirty="0" smtClean="0"/>
          </a:p>
          <a:p>
            <a:r>
              <a:rPr lang="sk-SK" dirty="0" smtClean="0"/>
              <a:t>Má </a:t>
            </a:r>
            <a:r>
              <a:rPr lang="sk-SK" dirty="0"/>
              <a:t>vysoké zavalité telo, obyčajne dorastá do veľkosti 50 cm. Našli sa aj obri dlhí 100 cm </a:t>
            </a:r>
            <a:r>
              <a:rPr lang="sk-SK" dirty="0" smtClean="0"/>
              <a:t>s </a:t>
            </a:r>
            <a:r>
              <a:rPr lang="sk-SK" dirty="0"/>
              <a:t>hmotnosťou 25 kg. </a:t>
            </a:r>
            <a:endParaRPr lang="sk-SK" dirty="0" smtClean="0"/>
          </a:p>
          <a:p>
            <a:r>
              <a:rPr lang="sk-SK" dirty="0" smtClean="0"/>
              <a:t>Kapor </a:t>
            </a:r>
            <a:r>
              <a:rPr lang="sk-SK" dirty="0"/>
              <a:t>pochádza z Číny, kde sa chovu kaprov venovali už pred 4 000 </a:t>
            </a:r>
            <a:r>
              <a:rPr lang="sk-SK" dirty="0" smtClean="0"/>
              <a:t>rokmi. </a:t>
            </a:r>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4294967295"/>
          </p:nvPr>
        </p:nvSpPr>
        <p:spPr>
          <a:xfrm>
            <a:off x="107504" y="1052736"/>
            <a:ext cx="7239000" cy="4846638"/>
          </a:xfrm>
        </p:spPr>
        <p:txBody>
          <a:bodyPr>
            <a:normAutofit fontScale="92500" lnSpcReduction="10000"/>
          </a:bodyPr>
          <a:lstStyle/>
          <a:p>
            <a:r>
              <a:rPr lang="sk-SK" dirty="0" smtClean="0"/>
              <a:t>Najčastejšie sa stretávame s kaprom </a:t>
            </a:r>
            <a:r>
              <a:rPr lang="sk-SK" dirty="0" err="1" smtClean="0"/>
              <a:t>šupináčom</a:t>
            </a:r>
            <a:r>
              <a:rPr lang="sk-SK" dirty="0" smtClean="0"/>
              <a:t>. Poznáme aj kapra lysého (celkom bez šupín), zrkadlového (šupiny má v strede tela) a mnohé ďalšie menej známe druhy. Šupiny, ktoré má kapor, sú pružné, prekrývajú sa ako škridly na streche domu a pokrýva ich tenká pokožka. Na nej je ešte vrstva slizu z kožných žliaz. Sliz chráni ryby pred parazitmi a plesňami. Kapor nemá vonkajšie uši, zato počuje veľmi dobre. Má aj vynikajúci čuch (pod očami má čuchové jamky), pomocou ktorého sa orientuje, hľadá si potravu, partnera alebo sa skrýva pred nepriateľom. Chuťové poháriky má nielen v papuľke, ale aj na perách, plutvách a pokožke.</a:t>
            </a:r>
            <a:endParaRPr lang="sk-S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o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992" y="1124744"/>
            <a:ext cx="7020780" cy="4680521"/>
          </a:xfrm>
          <a:prstGeom prst="rect">
            <a:avLst/>
          </a:prstGeom>
        </p:spPr>
      </p:pic>
      <p:sp>
        <p:nvSpPr>
          <p:cNvPr id="3" name="BlokTextu 2"/>
          <p:cNvSpPr txBox="1"/>
          <p:nvPr/>
        </p:nvSpPr>
        <p:spPr>
          <a:xfrm>
            <a:off x="4644008" y="6381328"/>
            <a:ext cx="2343911" cy="369332"/>
          </a:xfrm>
          <a:prstGeom prst="rect">
            <a:avLst/>
          </a:prstGeom>
          <a:noFill/>
        </p:spPr>
        <p:txBody>
          <a:bodyPr wrap="none" rtlCol="0">
            <a:spAutoFit/>
          </a:bodyPr>
          <a:lstStyle/>
          <a:p>
            <a:r>
              <a:rPr lang="sk-SK" dirty="0" err="1" smtClean="0"/>
              <a:t>Foto</a:t>
            </a:r>
            <a:r>
              <a:rPr lang="sk-SK" dirty="0" smtClean="0"/>
              <a:t>: Ladislav Ševčík</a:t>
            </a:r>
            <a:endParaRPr lang="sk-SK" dirty="0"/>
          </a:p>
        </p:txBody>
      </p:sp>
    </p:spTree>
    <p:extLst>
      <p:ext uri="{BB962C8B-B14F-4D97-AF65-F5344CB8AC3E}">
        <p14:creationId xmlns:p14="http://schemas.microsoft.com/office/powerpoint/2010/main" val="1106263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dirty="0" err="1" smtClean="0"/>
              <a:t>Topol</a:t>
            </a:r>
            <a:r>
              <a:rPr lang="sk-SK" dirty="0" smtClean="0"/>
              <a:t> čierny</a:t>
            </a:r>
            <a:endParaRPr lang="sk-SK" dirty="0"/>
          </a:p>
        </p:txBody>
      </p:sp>
      <p:sp>
        <p:nvSpPr>
          <p:cNvPr id="3" name="Zástupný symbol obsahu 2"/>
          <p:cNvSpPr>
            <a:spLocks noGrp="1"/>
          </p:cNvSpPr>
          <p:nvPr>
            <p:ph idx="1"/>
          </p:nvPr>
        </p:nvSpPr>
        <p:spPr>
          <a:xfrm>
            <a:off x="683568" y="1628800"/>
            <a:ext cx="7239000" cy="4846320"/>
          </a:xfrm>
        </p:spPr>
        <p:txBody>
          <a:bodyPr/>
          <a:lstStyle/>
          <a:p>
            <a:r>
              <a:rPr lang="sk-SK" dirty="0" smtClean="0"/>
              <a:t>Mimoriadne rýchly rast - ročne 1 – 1,5 metra. </a:t>
            </a:r>
          </a:p>
          <a:p>
            <a:r>
              <a:rPr lang="sk-SK" dirty="0" smtClean="0"/>
              <a:t>Strom vysoký 30 - 40 m</a:t>
            </a:r>
          </a:p>
          <a:p>
            <a:r>
              <a:rPr lang="sk-SK" dirty="0" smtClean="0"/>
              <a:t>Koruna je široko rozložená, nepravidelná. Kôra je dlho hladká, žltohnedá, belavá</a:t>
            </a:r>
          </a:p>
          <a:p>
            <a:r>
              <a:rPr lang="sk-SK" dirty="0" smtClean="0"/>
              <a:t> Kvitne v marci až apríli pred rozvíjaním listov</a:t>
            </a:r>
          </a:p>
          <a:p>
            <a:endParaRPr lang="sk-S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reviny.sk/img_dreviny/00508f-topol-cierny-italica-populus-nigra-italic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712" y="260648"/>
            <a:ext cx="4607587" cy="6143450"/>
          </a:xfrm>
          <a:prstGeom prst="rect">
            <a:avLst/>
          </a:prstGeom>
          <a:noFill/>
          <a:extLst>
            <a:ext uri="{909E8E84-426E-40DD-AFC4-6F175D3DCCD1}">
              <a14:hiddenFill xmlns:a14="http://schemas.microsoft.com/office/drawing/2010/main">
                <a:solidFill>
                  <a:srgbClr val="FFFFFF"/>
                </a:solidFill>
              </a14:hiddenFill>
            </a:ext>
          </a:extLst>
        </p:spPr>
      </p:pic>
      <p:sp>
        <p:nvSpPr>
          <p:cNvPr id="5" name="Obdĺžnik 4"/>
          <p:cNvSpPr/>
          <p:nvPr/>
        </p:nvSpPr>
        <p:spPr>
          <a:xfrm>
            <a:off x="5148064" y="5445224"/>
            <a:ext cx="2771800" cy="1169551"/>
          </a:xfrm>
          <a:prstGeom prst="rect">
            <a:avLst/>
          </a:prstGeom>
        </p:spPr>
        <p:txBody>
          <a:bodyPr wrap="square">
            <a:spAutoFit/>
          </a:bodyPr>
          <a:lstStyle/>
          <a:p>
            <a:r>
              <a:rPr lang="sk-SK" sz="1000" dirty="0"/>
              <a:t>http://search.tb.ask.com/search/AJimage.jhtml?searchfor=topo%C4%BE+%C4%8Dierny&amp;p2=%5EAYY%5Exdm067%5ES12017%5Esk&amp;n=781AC584&amp;ss=sub&amp;st=hp&amp;ptb=0894800B-FBA2-496A-B38B-364B5710C079&amp;si=flvrunner&amp;tpr=sbt#./&amp;imgsize=all&amp;safeSearch=on&amp;imgDetail=true</a:t>
            </a:r>
          </a:p>
        </p:txBody>
      </p:sp>
    </p:spTree>
    <p:extLst>
      <p:ext uri="{BB962C8B-B14F-4D97-AF65-F5344CB8AC3E}">
        <p14:creationId xmlns:p14="http://schemas.microsoft.com/office/powerpoint/2010/main" val="4101271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lokTextu 1"/>
          <p:cNvSpPr txBox="1"/>
          <p:nvPr/>
        </p:nvSpPr>
        <p:spPr>
          <a:xfrm>
            <a:off x="2627784" y="3212976"/>
            <a:ext cx="2664296" cy="707886"/>
          </a:xfrm>
          <a:prstGeom prst="rect">
            <a:avLst/>
          </a:prstGeom>
          <a:noFill/>
        </p:spPr>
        <p:txBody>
          <a:bodyPr wrap="square" rtlCol="0">
            <a:spAutoFit/>
          </a:bodyPr>
          <a:lstStyle/>
          <a:p>
            <a:r>
              <a:rPr lang="sk-SK" sz="2000" dirty="0" smtClean="0"/>
              <a:t>Ladislav Ševčík</a:t>
            </a:r>
          </a:p>
          <a:p>
            <a:r>
              <a:rPr lang="sk-SK" sz="2000" dirty="0" smtClean="0"/>
              <a:t>IX. trieda</a:t>
            </a:r>
            <a:endParaRPr lang="sk-SK" sz="2000" dirty="0"/>
          </a:p>
        </p:txBody>
      </p:sp>
    </p:spTree>
    <p:extLst>
      <p:ext uri="{BB962C8B-B14F-4D97-AF65-F5344CB8AC3E}">
        <p14:creationId xmlns:p14="http://schemas.microsoft.com/office/powerpoint/2010/main" val="31360544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uxusný">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uxusn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xusn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50</TotalTime>
  <Words>232</Words>
  <Application>Microsoft Office PowerPoint</Application>
  <PresentationFormat>Prezentácia na obrazovke (4:3)</PresentationFormat>
  <Paragraphs>14</Paragraphs>
  <Slides>6</Slides>
  <Notes>0</Notes>
  <HiddenSlides>0</HiddenSlides>
  <MMClips>0</MMClips>
  <ScaleCrop>false</ScaleCrop>
  <HeadingPairs>
    <vt:vector size="4" baseType="variant">
      <vt:variant>
        <vt:lpstr>Motív</vt:lpstr>
      </vt:variant>
      <vt:variant>
        <vt:i4>1</vt:i4>
      </vt:variant>
      <vt:variant>
        <vt:lpstr>Nadpisy snímok</vt:lpstr>
      </vt:variant>
      <vt:variant>
        <vt:i4>6</vt:i4>
      </vt:variant>
    </vt:vector>
  </HeadingPairs>
  <TitlesOfParts>
    <vt:vector size="7" baseType="lpstr">
      <vt:lpstr>Luxusný</vt:lpstr>
      <vt:lpstr>Kapor Obyčajný</vt:lpstr>
      <vt:lpstr>Prezentácia programu PowerPoint</vt:lpstr>
      <vt:lpstr>Prezentácia programu PowerPoint</vt:lpstr>
      <vt:lpstr>Topol čierny</vt:lpstr>
      <vt:lpstr>Prezentácia programu PowerPoint</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Kapor Obyčajný</dc:title>
  <dc:creator>NU6</dc:creator>
  <cp:lastModifiedBy>Ľudmila</cp:lastModifiedBy>
  <cp:revision>7</cp:revision>
  <dcterms:created xsi:type="dcterms:W3CDTF">2015-01-09T08:08:41Z</dcterms:created>
  <dcterms:modified xsi:type="dcterms:W3CDTF">2015-02-17T20:33:14Z</dcterms:modified>
</cp:coreProperties>
</file>