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3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62" autoAdjust="0"/>
    <p:restoredTop sz="94660"/>
  </p:normalViewPr>
  <p:slideViewPr>
    <p:cSldViewPr>
      <p:cViewPr>
        <p:scale>
          <a:sx n="66" d="100"/>
          <a:sy n="66" d="100"/>
        </p:scale>
        <p:origin x="-141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59B4-6346-4EB0-92AE-ACF51758014A}" type="datetimeFigureOut">
              <a:rPr lang="cs-CZ" smtClean="0"/>
              <a:t>24. 6. 2015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B9C9-9582-4901-8F54-9961273EF3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05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59B4-6346-4EB0-92AE-ACF51758014A}" type="datetimeFigureOut">
              <a:rPr lang="cs-CZ" smtClean="0"/>
              <a:t>24. 6. 2015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B9C9-9582-4901-8F54-9961273EF3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2924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59B4-6346-4EB0-92AE-ACF51758014A}" type="datetimeFigureOut">
              <a:rPr lang="cs-CZ" smtClean="0"/>
              <a:t>24. 6. 2015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B9C9-9582-4901-8F54-9961273EF3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50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59B4-6346-4EB0-92AE-ACF51758014A}" type="datetimeFigureOut">
              <a:rPr lang="cs-CZ" smtClean="0"/>
              <a:t>24. 6. 2015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B9C9-9582-4901-8F54-9961273EF3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110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59B4-6346-4EB0-92AE-ACF51758014A}" type="datetimeFigureOut">
              <a:rPr lang="cs-CZ" smtClean="0"/>
              <a:t>24. 6. 2015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B9C9-9582-4901-8F54-9961273EF3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16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59B4-6346-4EB0-92AE-ACF51758014A}" type="datetimeFigureOut">
              <a:rPr lang="cs-CZ" smtClean="0"/>
              <a:t>24. 6. 2015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B9C9-9582-4901-8F54-9961273EF3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29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59B4-6346-4EB0-92AE-ACF51758014A}" type="datetimeFigureOut">
              <a:rPr lang="cs-CZ" smtClean="0"/>
              <a:t>24. 6. 2015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B9C9-9582-4901-8F54-9961273EF3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05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59B4-6346-4EB0-92AE-ACF51758014A}" type="datetimeFigureOut">
              <a:rPr lang="cs-CZ" smtClean="0"/>
              <a:t>24. 6. 2015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B9C9-9582-4901-8F54-9961273EF3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535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59B4-6346-4EB0-92AE-ACF51758014A}" type="datetimeFigureOut">
              <a:rPr lang="cs-CZ" smtClean="0"/>
              <a:t>24. 6. 2015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B9C9-9582-4901-8F54-9961273EF3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28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59B4-6346-4EB0-92AE-ACF51758014A}" type="datetimeFigureOut">
              <a:rPr lang="cs-CZ" smtClean="0"/>
              <a:t>24. 6. 2015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B9C9-9582-4901-8F54-9961273EF3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0110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59B4-6346-4EB0-92AE-ACF51758014A}" type="datetimeFigureOut">
              <a:rPr lang="cs-CZ" smtClean="0"/>
              <a:t>24. 6. 2015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B9C9-9582-4901-8F54-9961273EF3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747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659B4-6346-4EB0-92AE-ACF51758014A}" type="datetimeFigureOut">
              <a:rPr lang="cs-CZ" smtClean="0"/>
              <a:t>24. 6. 2015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FB9C9-9582-4901-8F54-9961273EF3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7116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four.flash-gear.com/npuz/puz.php?c=v&amp;id=3945438&amp;k=2228516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ix.flash-gear.com/npuz/puz.php?c=v&amp;id=3474315&amp;k=4470029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ZŠ </a:t>
            </a:r>
            <a:r>
              <a:rPr lang="cs-CZ" dirty="0"/>
              <a:t>P</a:t>
            </a:r>
            <a:r>
              <a:rPr lang="cs-CZ" dirty="0" smtClean="0"/>
              <a:t>řerov, Trávník 27 Včelky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Vyřešili jsme úkol číslo 6</a:t>
            </a:r>
          </a:p>
          <a:p>
            <a:r>
              <a:rPr lang="cs-CZ" dirty="0"/>
              <a:t>o</a:t>
            </a:r>
            <a:r>
              <a:rPr lang="cs-CZ" dirty="0" smtClean="0"/>
              <a:t>d </a:t>
            </a:r>
            <a:r>
              <a:rPr lang="cs-CZ" dirty="0" err="1" smtClean="0"/>
              <a:t>Duháčků</a:t>
            </a:r>
            <a:endParaRPr lang="cs-CZ" dirty="0" smtClean="0"/>
          </a:p>
          <a:p>
            <a:r>
              <a:rPr lang="cs-CZ" dirty="0" smtClean="0"/>
              <a:t>Z MŠ Duha Soběslav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670811"/>
            <a:ext cx="2535936" cy="189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46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   úkol č.6  </a:t>
            </a:r>
            <a:r>
              <a:rPr lang="cs-CZ" dirty="0" err="1" smtClean="0"/>
              <a:t>Duháčci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MŠ Duha Soběslav</a:t>
            </a:r>
          </a:p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>
                <a:hlinkClick r:id="rId2"/>
              </a:rPr>
              <a:t>http://four.flash-gear.com/npuz/puz.php?c=v&amp;id=3945438&amp;k=22285169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094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jsme skládali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9740">
            <a:off x="605918" y="1612760"/>
            <a:ext cx="2513252" cy="1884939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615" y="1268760"/>
            <a:ext cx="3851920" cy="288894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77527">
            <a:off x="493592" y="4255497"/>
            <a:ext cx="2843808" cy="213285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23270">
            <a:off x="6804247" y="4611902"/>
            <a:ext cx="2088231" cy="1566173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832" y="4620279"/>
            <a:ext cx="2483768" cy="1862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552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je to!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2" y="1600200"/>
            <a:ext cx="6034616" cy="4525963"/>
          </a:xfrm>
        </p:spPr>
      </p:pic>
    </p:spTree>
    <p:extLst>
      <p:ext uri="{BB962C8B-B14F-4D97-AF65-F5344CB8AC3E}">
        <p14:creationId xmlns:p14="http://schemas.microsoft.com/office/powerpoint/2010/main" val="2825309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Náš úkol číslo 6 pro ostatní účastníky</a:t>
            </a:r>
            <a:r>
              <a:rPr lang="cs-CZ" dirty="0" smtClean="0"/>
              <a:t>:</a:t>
            </a:r>
            <a:br>
              <a:rPr lang="cs-CZ" dirty="0" smtClean="0"/>
            </a:br>
            <a:r>
              <a:rPr lang="cs-CZ" dirty="0" smtClean="0"/>
              <a:t>Poznáte, kde jsme byli na výletě?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>
                <a:hlinkClick r:id="rId2"/>
              </a:rPr>
              <a:t>http://six.flash-gear.com/npuz/puz.php?c=v&amp;id=3474315&amp;k=44700298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83732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37</Words>
  <Application>Microsoft Office PowerPoint</Application>
  <PresentationFormat>Předvádění na obrazovce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 ZŠ Přerov, Trávník 27 Včelky</vt:lpstr>
      <vt:lpstr>Prezentace aplikace PowerPoint</vt:lpstr>
      <vt:lpstr>Jak jsme skládali</vt:lpstr>
      <vt:lpstr>A je to!</vt:lpstr>
      <vt:lpstr>Náš úkol číslo 6 pro ostatní účastníky: Poznáte, kde jsme byli na výletě?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ZŠ Přerov, Trávník 27</dc:title>
  <dc:creator>Mamuška</dc:creator>
  <cp:lastModifiedBy>Mamuška</cp:lastModifiedBy>
  <cp:revision>6</cp:revision>
  <dcterms:created xsi:type="dcterms:W3CDTF">2015-06-19T14:55:42Z</dcterms:created>
  <dcterms:modified xsi:type="dcterms:W3CDTF">2015-06-24T14:15:37Z</dcterms:modified>
</cp:coreProperties>
</file>