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55" autoAdjust="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3B0D-3884-4D60-9B6B-5BE038039CAB}" type="datetimeFigureOut">
              <a:rPr lang="cs-CZ" smtClean="0"/>
              <a:pPr/>
              <a:t>20.4.2015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CD4D-650B-4BBC-B08D-C1016C97E92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7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3B0D-3884-4D60-9B6B-5BE038039CAB}" type="datetimeFigureOut">
              <a:rPr lang="cs-CZ" smtClean="0"/>
              <a:pPr/>
              <a:t>20.4.2015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CD4D-650B-4BBC-B08D-C1016C97E92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7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3B0D-3884-4D60-9B6B-5BE038039CAB}" type="datetimeFigureOut">
              <a:rPr lang="cs-CZ" smtClean="0"/>
              <a:pPr/>
              <a:t>20.4.2015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CD4D-650B-4BBC-B08D-C1016C97E92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7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3B0D-3884-4D60-9B6B-5BE038039CAB}" type="datetimeFigureOut">
              <a:rPr lang="cs-CZ" smtClean="0"/>
              <a:pPr/>
              <a:t>20.4.2015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CD4D-650B-4BBC-B08D-C1016C97E92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7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3B0D-3884-4D60-9B6B-5BE038039CAB}" type="datetimeFigureOut">
              <a:rPr lang="cs-CZ" smtClean="0"/>
              <a:pPr/>
              <a:t>20.4.2015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CD4D-650B-4BBC-B08D-C1016C97E92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7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3B0D-3884-4D60-9B6B-5BE038039CAB}" type="datetimeFigureOut">
              <a:rPr lang="cs-CZ" smtClean="0"/>
              <a:pPr/>
              <a:t>20.4.2015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CD4D-650B-4BBC-B08D-C1016C97E92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7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3B0D-3884-4D60-9B6B-5BE038039CAB}" type="datetimeFigureOut">
              <a:rPr lang="cs-CZ" smtClean="0"/>
              <a:pPr/>
              <a:t>20.4.2015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CD4D-650B-4BBC-B08D-C1016C97E92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7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3B0D-3884-4D60-9B6B-5BE038039CAB}" type="datetimeFigureOut">
              <a:rPr lang="cs-CZ" smtClean="0"/>
              <a:pPr/>
              <a:t>20.4.2015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CD4D-650B-4BBC-B08D-C1016C97E92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7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3B0D-3884-4D60-9B6B-5BE038039CAB}" type="datetimeFigureOut">
              <a:rPr lang="cs-CZ" smtClean="0"/>
              <a:pPr/>
              <a:t>20.4.2015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CD4D-650B-4BBC-B08D-C1016C97E92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7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3B0D-3884-4D60-9B6B-5BE038039CAB}" type="datetimeFigureOut">
              <a:rPr lang="cs-CZ" smtClean="0"/>
              <a:pPr/>
              <a:t>20.4.2015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CD4D-650B-4BBC-B08D-C1016C97E92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7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3B0D-3884-4D60-9B6B-5BE038039CAB}" type="datetimeFigureOut">
              <a:rPr lang="cs-CZ" smtClean="0"/>
              <a:pPr/>
              <a:t>20.4.2015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4CD4D-650B-4BBC-B08D-C1016C97E92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Click="0" advTm="7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D3B0D-3884-4D60-9B6B-5BE038039CAB}" type="datetimeFigureOut">
              <a:rPr lang="cs-CZ" smtClean="0"/>
              <a:pPr/>
              <a:t>20.4.2015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4CD4D-650B-4BBC-B08D-C1016C97E92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7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dmin\Plocha\Photo%20booth\The-Beatmas-02-Santa-Claus-Is-Coming-To-Town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211566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SOŠPO Most, s.r.o.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1st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</a:t>
            </a:r>
            <a:b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love FUN!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The-Beatmas-02-Santa-Claus-Is-Coming-To-Tow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956376" y="980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\Plocha\Photo booth\chridtmas 1\20141218_115728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Plocha\Photo booth\chridtmas 1\20141218_120020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9220" name="Picture 4" descr="C:\Documents and Settings\Admin\Plocha\Photo booth\chridtmas 1\20141218_120044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0" y="242664"/>
            <a:ext cx="8820448" cy="66153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Admin\Plocha\Photo booth\chridtmas 1\20141218_120102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704213" y="0"/>
            <a:ext cx="7439787" cy="5579840"/>
          </a:xfrm>
          <a:prstGeom prst="rect">
            <a:avLst/>
          </a:prstGeom>
          <a:noFill/>
        </p:spPr>
      </p:pic>
      <p:pic>
        <p:nvPicPr>
          <p:cNvPr id="10243" name="Picture 3" descr="C:\Documents and Settings\Admin\Plocha\Photo booth\chridtmas 1\20141218_120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6000" y="-162000"/>
            <a:ext cx="9360000" cy="702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\Plocha\Photo booth\chridtmas 1\20141218_120224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35520" y="26640"/>
            <a:ext cx="9108480" cy="6831360"/>
          </a:xfrm>
          <a:prstGeom prst="rect">
            <a:avLst/>
          </a:prstGeom>
          <a:noFill/>
        </p:spPr>
      </p:pic>
      <p:pic>
        <p:nvPicPr>
          <p:cNvPr id="11267" name="Picture 3" descr="C:\Documents and Settings\Admin\Plocha\Photo booth\chridtmas 1\20141218_120446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-240003" y="0"/>
            <a:ext cx="9384003" cy="70380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Admin\Plocha\Photo booth\chridtmas 1\20141218_120324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1" name="Picture 3" descr="C:\Documents and Settings\Admin\Plocha\Photo booth\chridtmas 1\20141218_120412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79536" y="134652"/>
            <a:ext cx="8964464" cy="67233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dmin\Plocha\Photo booth\chridtmas 1\uprade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722755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\Plocha\Photo booth\chridtmas 1\20141218_115749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Plocha\Photo booth\chridtmas 1\20141218_103240.jpg"/>
          <p:cNvPicPr>
            <a:picLocks noChangeAspect="1" noChangeArrowheads="1"/>
          </p:cNvPicPr>
          <p:nvPr/>
        </p:nvPicPr>
        <p:blipFill>
          <a:blip r:embed="rId2" cstate="print"/>
          <a:srcRect r="-27000" b="-27000"/>
          <a:stretch>
            <a:fillRect/>
          </a:stretch>
        </p:blipFill>
        <p:spPr bwMode="auto">
          <a:xfrm>
            <a:off x="251520" y="188640"/>
            <a:ext cx="11281253" cy="84609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Plocha\Photo booth\chridtmas 1\20141218_103445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Plocha\Photo booth\chridtmas 1\20141218_103449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0" y="-54006"/>
            <a:ext cx="8892480" cy="666936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Plocha\Photo booth\chridtmas 1\20141218_103930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Plocha\Photo booth\chridtmas 1\20141218_103623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Documents and Settings\Admin\Plocha\Photo booth\chridtmas 1\20141218_103705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Plocha\Photo booth\chridtmas 1\20141218_104312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0" y="-459432"/>
            <a:ext cx="9144000" cy="7317432"/>
          </a:xfrm>
          <a:prstGeom prst="rect">
            <a:avLst/>
          </a:prstGeom>
          <a:noFill/>
        </p:spPr>
      </p:pic>
      <p:pic>
        <p:nvPicPr>
          <p:cNvPr id="5123" name="Picture 3" descr="C:\Documents and Settings\Admin\Plocha\Photo booth\chridtmas 1\20141218_103854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67544" y="0"/>
            <a:ext cx="8508437" cy="638132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Plocha\Photo booth\chridtmas 1\20141218_104043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Plocha\Photo booth\chridtmas 1\20141218_115614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0" y="26640"/>
            <a:ext cx="9108480" cy="6831360"/>
          </a:xfrm>
          <a:prstGeom prst="rect">
            <a:avLst/>
          </a:prstGeom>
          <a:noFill/>
        </p:spPr>
      </p:pic>
      <p:pic>
        <p:nvPicPr>
          <p:cNvPr id="7171" name="Picture 3" descr="C:\Documents and Settings\Admin\Plocha\Photo booth\chridtmas 1\20141218_115621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899616" y="674712"/>
            <a:ext cx="8244384" cy="6183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</Words>
  <Application>Microsoft Office PowerPoint</Application>
  <PresentationFormat>Předvádění na obrazovce (4:3)</PresentationFormat>
  <Paragraphs>1</Paragraphs>
  <Slides>16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9" baseType="lpstr">
      <vt:lpstr>Arial</vt:lpstr>
      <vt:lpstr>Calibri</vt:lpstr>
      <vt:lpstr>Motiv sady Office</vt:lpstr>
      <vt:lpstr>SOŠPO Most, s.r.o. 1st Grade We love FUN!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X-mas 2014  1st Grade</dc:title>
  <dc:creator>Admin</dc:creator>
  <cp:lastModifiedBy>Test</cp:lastModifiedBy>
  <cp:revision>5</cp:revision>
  <dcterms:created xsi:type="dcterms:W3CDTF">2014-12-18T17:53:09Z</dcterms:created>
  <dcterms:modified xsi:type="dcterms:W3CDTF">2015-04-20T06:19:42Z</dcterms:modified>
</cp:coreProperties>
</file>