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88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79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100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2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1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579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25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1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01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08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608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4E08-7F55-4747-AB9C-A49D15F63ABC}" type="datetimeFigureOut">
              <a:rPr lang="cs-CZ" smtClean="0"/>
              <a:t>1. 5. 2015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BED68-C7D9-4137-80B7-8A84F9D6040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024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cs-CZ" dirty="0" smtClean="0"/>
              <a:t>ZŠ PŘEROV, TRÁVNÍK 27</a:t>
            </a:r>
            <a:br>
              <a:rPr lang="cs-CZ" dirty="0" smtClean="0"/>
            </a:br>
            <a:r>
              <a:rPr lang="cs-CZ" dirty="0" smtClean="0"/>
              <a:t>1.A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7048"/>
            <a:ext cx="3173438" cy="237626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075" y="2597905"/>
            <a:ext cx="5040560" cy="37804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866157"/>
            <a:ext cx="2016224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9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Seznámili jsme se se zásadami bezpečného internetu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262234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Bavilo nás to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81887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Poslechli jsme si příběh…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4100755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Hodně jsme si zapamatovali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1075509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Rozhodovali jsme, co je špatně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4122583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…a co je správně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6034616" cy="4525963"/>
          </a:xfrm>
        </p:spPr>
      </p:pic>
    </p:spTree>
    <p:extLst>
      <p:ext uri="{BB962C8B-B14F-4D97-AF65-F5344CB8AC3E}">
        <p14:creationId xmlns:p14="http://schemas.microsoft.com/office/powerpoint/2010/main" val="33643248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35</Words>
  <Application>Microsoft Office PowerPoint</Application>
  <PresentationFormat>Předvádění na obrazovce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ZŠ PŘEROV, TRÁVNÍK 27 1.A </vt:lpstr>
      <vt:lpstr>Seznámili jsme se se zásadami bezpečného internetu</vt:lpstr>
      <vt:lpstr>Bavilo nás to</vt:lpstr>
      <vt:lpstr>Poslechli jsme si příběh…</vt:lpstr>
      <vt:lpstr>Hodně jsme si zapamatovali</vt:lpstr>
      <vt:lpstr>Rozhodovali jsme, co je špatně</vt:lpstr>
      <vt:lpstr>…a co je správně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ZŠ PŘEROV, TRÁVNÍK 27 1.A</dc:title>
  <dc:creator>Mamuška</dc:creator>
  <cp:lastModifiedBy>Mamuška</cp:lastModifiedBy>
  <cp:revision>5</cp:revision>
  <dcterms:created xsi:type="dcterms:W3CDTF">2015-05-01T08:52:37Z</dcterms:created>
  <dcterms:modified xsi:type="dcterms:W3CDTF">2015-05-01T09:14:08Z</dcterms:modified>
</cp:coreProperties>
</file>