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6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6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46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78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8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27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13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9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65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9831-DC65-4D00-9BD5-F58F3079DF19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98B6-A744-436C-856B-6D420847F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1587" y="1901851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</a:rPr>
              <a:t>Slavíme 10. výročí </a:t>
            </a:r>
            <a:br>
              <a:rPr lang="cs-CZ" sz="8000" b="1" dirty="0" smtClean="0">
                <a:solidFill>
                  <a:srgbClr val="FF0000"/>
                </a:solidFill>
              </a:rPr>
            </a:br>
            <a:r>
              <a:rPr lang="cs-CZ" sz="8000" b="1" dirty="0" err="1" smtClean="0">
                <a:solidFill>
                  <a:srgbClr val="FF0000"/>
                </a:solidFill>
              </a:rPr>
              <a:t>eTwinningu</a:t>
            </a:r>
            <a:endParaRPr lang="cs-CZ" sz="8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7751" y="5071074"/>
            <a:ext cx="5071672" cy="880021"/>
          </a:xfrm>
        </p:spPr>
        <p:txBody>
          <a:bodyPr/>
          <a:lstStyle/>
          <a:p>
            <a:r>
              <a:rPr lang="cs-CZ" dirty="0" smtClean="0"/>
              <a:t>Střední průmyslová škola Otrokovice</a:t>
            </a:r>
          </a:p>
          <a:p>
            <a:r>
              <a:rPr lang="cs-CZ" dirty="0" smtClean="0"/>
              <a:t>Black </a:t>
            </a:r>
            <a:r>
              <a:rPr lang="cs-CZ" dirty="0" err="1" smtClean="0"/>
              <a:t>tomatoe</a:t>
            </a:r>
            <a:r>
              <a:rPr lang="cs-CZ" dirty="0" smtClean="0"/>
              <a:t> </a:t>
            </a:r>
            <a:r>
              <a:rPr lang="cs-CZ" smtClean="0"/>
              <a:t>bamboo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7829" cy="32983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8372"/>
            <a:ext cx="4789714" cy="35922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87" y="-5443"/>
            <a:ext cx="4205513" cy="31541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5" y="-5444"/>
            <a:ext cx="4034972" cy="3026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2302328"/>
            <a:ext cx="6074229" cy="45556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" y="27215"/>
            <a:ext cx="9144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2" y="3652157"/>
            <a:ext cx="4296228" cy="322217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-16328"/>
            <a:ext cx="3048001" cy="406400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19611812">
            <a:off x="3787909" y="4187474"/>
            <a:ext cx="6677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Happy e-</a:t>
            </a:r>
            <a:r>
              <a:rPr lang="cs-CZ" sz="5400" b="1" cap="none" spc="0" dirty="0" err="1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Twinning</a:t>
            </a:r>
            <a:r>
              <a:rPr lang="cs-CZ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5400" b="1" cap="none" spc="0" dirty="0" err="1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Day</a:t>
            </a:r>
            <a:endParaRPr lang="cs-CZ" sz="5400" b="1" cap="none" spc="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4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06" y="3680085"/>
            <a:ext cx="4237220" cy="31779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21" y="4422099"/>
            <a:ext cx="3232879" cy="24246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096"/>
            <a:ext cx="4257206" cy="31929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49" y="0"/>
            <a:ext cx="3122951" cy="44108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906780" cy="368008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213864" y="146437"/>
            <a:ext cx="696979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That‘s</a:t>
            </a:r>
            <a:r>
              <a:rPr lang="cs-CZ" sz="7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7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cs-CZ" sz="7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</a:t>
            </a:r>
            <a:r>
              <a:rPr lang="cs-CZ" sz="7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7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folks</a:t>
            </a:r>
            <a:r>
              <a:rPr lang="cs-CZ" sz="7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:o)  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Širokoúhlá obrazovka</PresentationFormat>
  <Paragraphs>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Slavíme 10. výročí  eTwinningu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Slavíme 10. výročí  eTwinningu</dc:title>
  <dc:creator>Vondrakova Renata</dc:creator>
  <cp:lastModifiedBy>Vondrakova Renata</cp:lastModifiedBy>
  <cp:revision>11</cp:revision>
  <dcterms:created xsi:type="dcterms:W3CDTF">2015-05-04T10:10:26Z</dcterms:created>
  <dcterms:modified xsi:type="dcterms:W3CDTF">2015-05-06T12:01:42Z</dcterms:modified>
</cp:coreProperties>
</file>