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258" r:id="rId3"/>
    <p:sldId id="284" r:id="rId4"/>
    <p:sldId id="260" r:id="rId5"/>
    <p:sldId id="273" r:id="rId6"/>
    <p:sldId id="280" r:id="rId7"/>
    <p:sldId id="281" r:id="rId8"/>
    <p:sldId id="282" r:id="rId9"/>
    <p:sldId id="264" r:id="rId10"/>
    <p:sldId id="265" r:id="rId11"/>
    <p:sldId id="274" r:id="rId12"/>
    <p:sldId id="266" r:id="rId13"/>
    <p:sldId id="275" r:id="rId14"/>
    <p:sldId id="267" r:id="rId15"/>
    <p:sldId id="276" r:id="rId16"/>
    <p:sldId id="285" r:id="rId1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648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27638-ED4B-4FB2-A9CC-77D88B0276E5}" type="datetimeFigureOut">
              <a:rPr lang="cs-CZ" smtClean="0"/>
              <a:t>9.4.2015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6D373-84ED-43A0-9B3E-9BF752D308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091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kindergarten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Hazlov.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built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a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villa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1868.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D373-84ED-43A0-9B3E-9BF752D30852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8522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We</a:t>
            </a:r>
            <a:r>
              <a:rPr lang="cs-CZ" dirty="0" smtClean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a ski </a:t>
            </a:r>
            <a:r>
              <a:rPr lang="cs-CZ" dirty="0" err="1" smtClean="0"/>
              <a:t>training</a:t>
            </a:r>
            <a:r>
              <a:rPr lang="cs-CZ" dirty="0" smtClean="0"/>
              <a:t> </a:t>
            </a:r>
            <a:r>
              <a:rPr lang="cs-CZ" dirty="0" err="1" smtClean="0"/>
              <a:t>every</a:t>
            </a:r>
            <a:r>
              <a:rPr lang="cs-CZ" dirty="0" smtClean="0"/>
              <a:t> </a:t>
            </a:r>
            <a:r>
              <a:rPr lang="cs-CZ" dirty="0" err="1" smtClean="0"/>
              <a:t>year</a:t>
            </a:r>
            <a:r>
              <a:rPr lang="cs-CZ" dirty="0" smtClean="0"/>
              <a:t> and </a:t>
            </a:r>
            <a:r>
              <a:rPr lang="cs-CZ" dirty="0" err="1" smtClean="0"/>
              <a:t>it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pupils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7th and 8th </a:t>
            </a:r>
            <a:r>
              <a:rPr lang="cs-CZ" dirty="0" err="1" smtClean="0"/>
              <a:t>class</a:t>
            </a:r>
            <a:r>
              <a:rPr lang="cs-CZ" dirty="0" smtClean="0"/>
              <a:t>. </a:t>
            </a:r>
            <a:br>
              <a:rPr lang="cs-CZ" dirty="0" smtClean="0"/>
            </a:br>
            <a:r>
              <a:rPr lang="cs-CZ" dirty="0" err="1" smtClean="0"/>
              <a:t>Our</a:t>
            </a:r>
            <a:r>
              <a:rPr lang="cs-CZ" dirty="0" smtClean="0"/>
              <a:t> </a:t>
            </a:r>
            <a:r>
              <a:rPr lang="cs-CZ" dirty="0" err="1" smtClean="0"/>
              <a:t>actors</a:t>
            </a:r>
            <a:r>
              <a:rPr lang="cs-CZ" dirty="0" smtClean="0"/>
              <a:t> and </a:t>
            </a:r>
            <a:r>
              <a:rPr lang="cs-CZ" dirty="0" err="1" smtClean="0"/>
              <a:t>actresses</a:t>
            </a:r>
            <a:r>
              <a:rPr lang="cs-CZ" dirty="0" smtClean="0"/>
              <a:t> </a:t>
            </a:r>
            <a:r>
              <a:rPr lang="cs-CZ" dirty="0" err="1" smtClean="0"/>
              <a:t>studied</a:t>
            </a:r>
            <a:r>
              <a:rPr lang="cs-CZ" dirty="0" smtClean="0"/>
              <a:t> a</a:t>
            </a:r>
            <a:r>
              <a:rPr lang="cs-CZ" baseline="0" dirty="0" smtClean="0"/>
              <a:t> story </a:t>
            </a:r>
            <a:r>
              <a:rPr lang="cs-CZ" baseline="0" dirty="0" err="1" smtClean="0"/>
              <a:t>about</a:t>
            </a:r>
            <a:r>
              <a:rPr lang="cs-CZ" baseline="0" dirty="0" smtClean="0"/>
              <a:t> a </a:t>
            </a:r>
            <a:r>
              <a:rPr lang="cs-CZ" baseline="0" dirty="0" err="1" smtClean="0"/>
              <a:t>soldier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devils</a:t>
            </a:r>
            <a:r>
              <a:rPr lang="cs-CZ" baseline="0" dirty="0" smtClean="0"/>
              <a:t> last </a:t>
            </a:r>
            <a:r>
              <a:rPr lang="cs-CZ" baseline="0" dirty="0" err="1" smtClean="0"/>
              <a:t>year</a:t>
            </a:r>
            <a:r>
              <a:rPr lang="cs-CZ" baseline="0" dirty="0" smtClean="0"/>
              <a:t>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D373-84ED-43A0-9B3E-9BF752D30852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9225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Earth</a:t>
            </a:r>
            <a:r>
              <a:rPr lang="cs-CZ" dirty="0" smtClean="0"/>
              <a:t> </a:t>
            </a:r>
            <a:r>
              <a:rPr lang="cs-CZ" dirty="0" err="1" smtClean="0"/>
              <a:t>Day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celebrated</a:t>
            </a:r>
            <a:r>
              <a:rPr lang="cs-CZ" dirty="0" smtClean="0"/>
              <a:t> by </a:t>
            </a:r>
            <a:r>
              <a:rPr lang="cs-CZ" dirty="0" err="1" smtClean="0"/>
              <a:t>cleaning</a:t>
            </a:r>
            <a:r>
              <a:rPr lang="cs-CZ" dirty="0" smtClean="0"/>
              <a:t> </a:t>
            </a:r>
            <a:r>
              <a:rPr lang="cs-CZ" dirty="0" err="1" smtClean="0"/>
              <a:t>around</a:t>
            </a:r>
            <a:r>
              <a:rPr lang="cs-CZ" dirty="0" smtClean="0"/>
              <a:t> </a:t>
            </a:r>
            <a:r>
              <a:rPr lang="cs-CZ" dirty="0" err="1" smtClean="0"/>
              <a:t>our</a:t>
            </a:r>
            <a:r>
              <a:rPr lang="cs-CZ" dirty="0" smtClean="0"/>
              <a:t> </a:t>
            </a:r>
            <a:r>
              <a:rPr lang="cs-CZ" dirty="0" err="1" smtClean="0"/>
              <a:t>school</a:t>
            </a:r>
            <a:r>
              <a:rPr lang="cs-CZ" dirty="0" smtClean="0"/>
              <a:t> and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village</a:t>
            </a:r>
            <a:r>
              <a:rPr lang="cs-CZ" dirty="0" smtClean="0"/>
              <a:t>. </a:t>
            </a:r>
            <a:br>
              <a:rPr lang="cs-CZ" dirty="0" smtClean="0"/>
            </a:br>
            <a:r>
              <a:rPr lang="cs-CZ" dirty="0" smtClean="0"/>
              <a:t>Nicholas, </a:t>
            </a:r>
            <a:r>
              <a:rPr lang="cs-CZ" dirty="0" err="1" smtClean="0"/>
              <a:t>angeles</a:t>
            </a:r>
            <a:r>
              <a:rPr lang="cs-CZ" dirty="0" smtClean="0"/>
              <a:t> and </a:t>
            </a:r>
            <a:r>
              <a:rPr lang="cs-CZ" dirty="0" err="1" smtClean="0"/>
              <a:t>devils</a:t>
            </a:r>
            <a:r>
              <a:rPr lang="cs-CZ" dirty="0" smtClean="0"/>
              <a:t> are </a:t>
            </a:r>
            <a:r>
              <a:rPr lang="cs-CZ" dirty="0" err="1" smtClean="0"/>
              <a:t>pupils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9th </a:t>
            </a:r>
            <a:r>
              <a:rPr lang="cs-CZ" dirty="0" err="1" smtClean="0"/>
              <a:t>class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D373-84ED-43A0-9B3E-9BF752D30852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3811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Easter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fair,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swimming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pool in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Germany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feeding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forest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animals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Christmas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D373-84ED-43A0-9B3E-9BF752D30852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779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It</a:t>
            </a:r>
            <a:r>
              <a:rPr lang="cs-CZ" dirty="0" smtClean="0"/>
              <a:t> has </a:t>
            </a:r>
            <a:r>
              <a:rPr lang="cs-CZ" dirty="0" err="1" smtClean="0"/>
              <a:t>got</a:t>
            </a:r>
            <a:r>
              <a:rPr lang="cs-CZ" dirty="0" smtClean="0"/>
              <a:t> </a:t>
            </a:r>
            <a:r>
              <a:rPr lang="cs-CZ" dirty="0" err="1" smtClean="0"/>
              <a:t>two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parts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so-</a:t>
            </a:r>
            <a:r>
              <a:rPr lang="cs-CZ" baseline="0" dirty="0" err="1" smtClean="0"/>
              <a:t>called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new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building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old</a:t>
            </a:r>
            <a:r>
              <a:rPr lang="cs-CZ" baseline="0" dirty="0" smtClean="0"/>
              <a:t>  </a:t>
            </a:r>
            <a:r>
              <a:rPr lang="cs-CZ" baseline="0" dirty="0" err="1" smtClean="0"/>
              <a:t>building</a:t>
            </a:r>
            <a:r>
              <a:rPr lang="cs-CZ" baseline="0" dirty="0" smtClean="0"/>
              <a:t>.  </a:t>
            </a:r>
            <a:r>
              <a:rPr lang="cs-CZ" baseline="0" dirty="0" err="1" smtClean="0"/>
              <a:t>There</a:t>
            </a:r>
            <a:r>
              <a:rPr lang="cs-CZ" baseline="0" dirty="0" smtClean="0"/>
              <a:t> are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kindergarten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school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canteen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classrooms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for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youngest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pupils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D373-84ED-43A0-9B3E-9BF752D30852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9120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teachers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D373-84ED-43A0-9B3E-9BF752D30852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2577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obtained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international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„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Ecoschool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in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December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2012</a:t>
            </a:r>
          </a:p>
          <a:p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deal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following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slides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D373-84ED-43A0-9B3E-9BF752D30852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3836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shows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a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gradual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garden.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D373-84ED-43A0-9B3E-9BF752D30852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3435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We</a:t>
            </a:r>
            <a:r>
              <a:rPr lang="cs-CZ" dirty="0" smtClean="0"/>
              <a:t> </a:t>
            </a:r>
            <a:r>
              <a:rPr lang="cs-CZ" dirty="0" err="1" smtClean="0"/>
              <a:t>were</a:t>
            </a:r>
            <a:r>
              <a:rPr lang="cs-CZ" dirty="0" smtClean="0"/>
              <a:t> in Prague</a:t>
            </a:r>
            <a:r>
              <a:rPr lang="cs-CZ" baseline="0" dirty="0" smtClean="0"/>
              <a:t> in June to </a:t>
            </a:r>
            <a:r>
              <a:rPr lang="cs-CZ" baseline="0" dirty="0" err="1" smtClean="0"/>
              <a:t>take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flag and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certifikate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Ecoschool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This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certifikate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valid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only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for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two</a:t>
            </a:r>
            <a:r>
              <a:rPr lang="cs-CZ" baseline="0" dirty="0" smtClean="0"/>
              <a:t> </a:t>
            </a:r>
            <a:r>
              <a:rPr lang="cs-CZ" baseline="0" dirty="0" err="1" smtClean="0"/>
              <a:t>years</a:t>
            </a:r>
            <a:r>
              <a:rPr lang="cs-CZ" baseline="0" dirty="0" smtClean="0"/>
              <a:t> so </a:t>
            </a:r>
            <a:r>
              <a:rPr lang="cs-CZ" baseline="0" dirty="0" err="1" smtClean="0"/>
              <a:t>we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have</a:t>
            </a:r>
            <a:r>
              <a:rPr lang="cs-CZ" baseline="0" dirty="0" smtClean="0"/>
              <a:t> to </a:t>
            </a:r>
            <a:r>
              <a:rPr lang="cs-CZ" baseline="0" dirty="0" err="1" smtClean="0"/>
              <a:t>work</a:t>
            </a:r>
            <a:r>
              <a:rPr lang="cs-CZ" baseline="0" dirty="0" smtClean="0"/>
              <a:t> on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school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envinroment</a:t>
            </a:r>
            <a:r>
              <a:rPr lang="cs-CZ" baseline="0" dirty="0" smtClean="0"/>
              <a:t> to </a:t>
            </a:r>
            <a:r>
              <a:rPr lang="cs-CZ" baseline="0" dirty="0" err="1" smtClean="0"/>
              <a:t>obtain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title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again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D373-84ED-43A0-9B3E-9BF752D30852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9485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Our</a:t>
            </a:r>
            <a:r>
              <a:rPr lang="cs-CZ" dirty="0" smtClean="0"/>
              <a:t> </a:t>
            </a:r>
            <a:r>
              <a:rPr lang="cs-CZ" dirty="0" err="1" smtClean="0"/>
              <a:t>new</a:t>
            </a:r>
            <a:r>
              <a:rPr lang="cs-CZ" dirty="0" smtClean="0"/>
              <a:t> </a:t>
            </a:r>
            <a:r>
              <a:rPr lang="cs-CZ" dirty="0" err="1" smtClean="0"/>
              <a:t>classrooms</a:t>
            </a:r>
            <a:r>
              <a:rPr lang="cs-CZ" dirty="0" smtClean="0"/>
              <a:t>. </a:t>
            </a:r>
            <a:r>
              <a:rPr lang="cs-CZ" dirty="0" err="1" smtClean="0"/>
              <a:t>Both</a:t>
            </a:r>
            <a:r>
              <a:rPr lang="cs-CZ" dirty="0" smtClean="0"/>
              <a:t> are </a:t>
            </a:r>
            <a:r>
              <a:rPr lang="cs-CZ" dirty="0" err="1" smtClean="0"/>
              <a:t>funded</a:t>
            </a:r>
            <a:r>
              <a:rPr lang="cs-CZ" dirty="0" smtClean="0"/>
              <a:t> by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European</a:t>
            </a:r>
            <a:r>
              <a:rPr lang="cs-CZ" dirty="0" smtClean="0"/>
              <a:t> Union. </a:t>
            </a:r>
            <a:r>
              <a:rPr lang="cs-CZ" dirty="0" err="1" smtClean="0"/>
              <a:t>This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our</a:t>
            </a:r>
            <a:r>
              <a:rPr lang="cs-CZ" dirty="0" smtClean="0"/>
              <a:t> </a:t>
            </a:r>
            <a:r>
              <a:rPr lang="cs-CZ" dirty="0" err="1" smtClean="0"/>
              <a:t>computer</a:t>
            </a:r>
            <a:r>
              <a:rPr lang="cs-CZ" dirty="0" smtClean="0"/>
              <a:t> </a:t>
            </a:r>
            <a:r>
              <a:rPr lang="cs-CZ" dirty="0" err="1" smtClean="0"/>
              <a:t>lab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D373-84ED-43A0-9B3E-9BF752D30852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8184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We</a:t>
            </a:r>
            <a:r>
              <a:rPr lang="cs-CZ" dirty="0" smtClean="0"/>
              <a:t> </a:t>
            </a:r>
            <a:r>
              <a:rPr lang="cs-CZ" dirty="0" err="1" smtClean="0"/>
              <a:t>have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got</a:t>
            </a:r>
            <a:r>
              <a:rPr lang="cs-CZ" baseline="0" dirty="0" smtClean="0"/>
              <a:t> a </a:t>
            </a:r>
            <a:r>
              <a:rPr lang="cs-CZ" baseline="0" dirty="0" err="1" smtClean="0"/>
              <a:t>new</a:t>
            </a:r>
            <a:r>
              <a:rPr lang="cs-CZ" baseline="0" dirty="0" smtClean="0"/>
              <a:t> natural science </a:t>
            </a:r>
            <a:r>
              <a:rPr lang="cs-CZ" baseline="0" dirty="0" err="1" smtClean="0"/>
              <a:t>classroom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We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learn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physics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chemistry</a:t>
            </a:r>
            <a:r>
              <a:rPr lang="cs-CZ" baseline="0" dirty="0" smtClean="0"/>
              <a:t> and biology </a:t>
            </a:r>
            <a:r>
              <a:rPr lang="cs-CZ" baseline="0" dirty="0" err="1" smtClean="0"/>
              <a:t>here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We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work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with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digital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measuring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equipments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D373-84ED-43A0-9B3E-9BF752D30852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541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traditional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events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academy,halloween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D373-84ED-43A0-9B3E-9BF752D30852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817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1624-FF94-44F8-83C2-A00F434D4E49}" type="datetimeFigureOut">
              <a:rPr lang="cs-CZ" smtClean="0"/>
              <a:t>9.4.2015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E0B2-8646-4D94-BEA7-8F3F335BF034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1624-FF94-44F8-83C2-A00F434D4E49}" type="datetimeFigureOut">
              <a:rPr lang="cs-CZ" smtClean="0"/>
              <a:t>9.4.2015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E0B2-8646-4D94-BEA7-8F3F335BF03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1624-FF94-44F8-83C2-A00F434D4E49}" type="datetimeFigureOut">
              <a:rPr lang="cs-CZ" smtClean="0"/>
              <a:t>9.4.2015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E0B2-8646-4D94-BEA7-8F3F335BF03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1624-FF94-44F8-83C2-A00F434D4E49}" type="datetimeFigureOut">
              <a:rPr lang="cs-CZ" smtClean="0"/>
              <a:t>9.4.2015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E0B2-8646-4D94-BEA7-8F3F335BF034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1624-FF94-44F8-83C2-A00F434D4E49}" type="datetimeFigureOut">
              <a:rPr lang="cs-CZ" smtClean="0"/>
              <a:t>9.4.2015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E0B2-8646-4D94-BEA7-8F3F335BF03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1624-FF94-44F8-83C2-A00F434D4E49}" type="datetimeFigureOut">
              <a:rPr lang="cs-CZ" smtClean="0"/>
              <a:t>9.4.2015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E0B2-8646-4D94-BEA7-8F3F335BF034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1624-FF94-44F8-83C2-A00F434D4E49}" type="datetimeFigureOut">
              <a:rPr lang="cs-CZ" smtClean="0"/>
              <a:t>9.4.2015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E0B2-8646-4D94-BEA7-8F3F335BF034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1624-FF94-44F8-83C2-A00F434D4E49}" type="datetimeFigureOut">
              <a:rPr lang="cs-CZ" smtClean="0"/>
              <a:t>9.4.2015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E0B2-8646-4D94-BEA7-8F3F335BF03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1624-FF94-44F8-83C2-A00F434D4E49}" type="datetimeFigureOut">
              <a:rPr lang="cs-CZ" smtClean="0"/>
              <a:t>9.4.2015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E0B2-8646-4D94-BEA7-8F3F335BF03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1624-FF94-44F8-83C2-A00F434D4E49}" type="datetimeFigureOut">
              <a:rPr lang="cs-CZ" smtClean="0"/>
              <a:t>9.4.2015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E0B2-8646-4D94-BEA7-8F3F335BF03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1624-FF94-44F8-83C2-A00F434D4E49}" type="datetimeFigureOut">
              <a:rPr lang="cs-CZ" smtClean="0"/>
              <a:t>9.4.2015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E0B2-8646-4D94-BEA7-8F3F335BF034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7C11624-FF94-44F8-83C2-A00F434D4E49}" type="datetimeFigureOut">
              <a:rPr lang="cs-CZ" smtClean="0"/>
              <a:t>9.4.2015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F60E0B2-8646-4D94-BEA7-8F3F335BF034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763688" y="-69273"/>
            <a:ext cx="6552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600" b="1" i="1" dirty="0" err="1" smtClean="0">
                <a:solidFill>
                  <a:srgbClr val="FFFF00"/>
                </a:solidFill>
                <a:latin typeface="Bradley Hand ITC" panose="03070402050302030203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Our</a:t>
            </a:r>
            <a:r>
              <a:rPr lang="cs-CZ" sz="9600" b="1" i="1" dirty="0" smtClean="0">
                <a:solidFill>
                  <a:srgbClr val="FFFF00"/>
                </a:solidFill>
                <a:latin typeface="Bradley Hand ITC" panose="03070402050302030203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cs-CZ" sz="9600" b="1" i="1" dirty="0" err="1" smtClean="0">
                <a:solidFill>
                  <a:srgbClr val="FFFF00"/>
                </a:solidFill>
                <a:latin typeface="Bradley Hand ITC" panose="03070402050302030203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school</a:t>
            </a:r>
            <a:endParaRPr lang="cs-CZ" sz="9600" b="1" i="1" dirty="0">
              <a:solidFill>
                <a:srgbClr val="FFFF00"/>
              </a:solidFill>
              <a:latin typeface="Bradley Hand ITC" panose="03070402050302030203" pitchFamily="66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67544" y="5796622"/>
            <a:ext cx="8280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rgbClr val="FFFF00"/>
                </a:solidFill>
              </a:rPr>
              <a:t>The</a:t>
            </a:r>
            <a:r>
              <a:rPr lang="cs-CZ" sz="3200" dirty="0" smtClean="0">
                <a:solidFill>
                  <a:srgbClr val="FFFF00"/>
                </a:solidFill>
              </a:rPr>
              <a:t> </a:t>
            </a:r>
            <a:r>
              <a:rPr lang="cs-CZ" sz="3200" dirty="0" err="1" smtClean="0">
                <a:solidFill>
                  <a:srgbClr val="FFFF00"/>
                </a:solidFill>
              </a:rPr>
              <a:t>primary</a:t>
            </a:r>
            <a:r>
              <a:rPr lang="cs-CZ" sz="3200" dirty="0" smtClean="0">
                <a:solidFill>
                  <a:srgbClr val="FFFF00"/>
                </a:solidFill>
              </a:rPr>
              <a:t> </a:t>
            </a:r>
            <a:r>
              <a:rPr lang="cs-CZ" sz="3200" dirty="0" err="1" smtClean="0">
                <a:solidFill>
                  <a:srgbClr val="FFFF00"/>
                </a:solidFill>
              </a:rPr>
              <a:t>school</a:t>
            </a:r>
            <a:r>
              <a:rPr lang="cs-CZ" sz="3200" dirty="0" smtClean="0">
                <a:solidFill>
                  <a:srgbClr val="FFFF00"/>
                </a:solidFill>
              </a:rPr>
              <a:t> and </a:t>
            </a:r>
            <a:r>
              <a:rPr lang="cs-CZ" sz="3200" dirty="0" err="1" smtClean="0">
                <a:solidFill>
                  <a:srgbClr val="FFFF00"/>
                </a:solidFill>
              </a:rPr>
              <a:t>the</a:t>
            </a:r>
            <a:r>
              <a:rPr lang="cs-CZ" sz="3200" dirty="0" smtClean="0">
                <a:solidFill>
                  <a:srgbClr val="FFFF00"/>
                </a:solidFill>
              </a:rPr>
              <a:t> </a:t>
            </a:r>
            <a:r>
              <a:rPr lang="cs-CZ" sz="3200" dirty="0" err="1" smtClean="0">
                <a:solidFill>
                  <a:srgbClr val="FFFF00"/>
                </a:solidFill>
              </a:rPr>
              <a:t>kindergarten</a:t>
            </a:r>
            <a:r>
              <a:rPr lang="cs-CZ" sz="3200" dirty="0" smtClean="0">
                <a:solidFill>
                  <a:srgbClr val="FFFF00"/>
                </a:solidFill>
              </a:rPr>
              <a:t>, </a:t>
            </a:r>
            <a:r>
              <a:rPr lang="cs-CZ" sz="3200" dirty="0" smtClean="0">
                <a:solidFill>
                  <a:srgbClr val="FFFF00"/>
                </a:solidFill>
              </a:rPr>
              <a:t>Hazlov, </a:t>
            </a:r>
            <a:endParaRPr lang="cs-CZ" sz="3200" dirty="0">
              <a:solidFill>
                <a:srgbClr val="FFFF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14102" y="6331390"/>
            <a:ext cx="6421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solidFill>
                  <a:srgbClr val="FFFF00"/>
                </a:solidFill>
              </a:rPr>
              <a:t> </a:t>
            </a:r>
            <a:r>
              <a:rPr lang="cs-CZ" sz="2800" dirty="0" err="1" smtClean="0">
                <a:solidFill>
                  <a:srgbClr val="FFFF00"/>
                </a:solidFill>
              </a:rPr>
              <a:t>o</a:t>
            </a:r>
            <a:r>
              <a:rPr lang="cs-CZ" sz="2800" dirty="0" err="1" smtClean="0">
                <a:solidFill>
                  <a:srgbClr val="FFFF00"/>
                </a:solidFill>
              </a:rPr>
              <a:t>ur</a:t>
            </a:r>
            <a:r>
              <a:rPr lang="cs-CZ" sz="2800" dirty="0" smtClean="0">
                <a:solidFill>
                  <a:srgbClr val="FFFF00"/>
                </a:solidFill>
              </a:rPr>
              <a:t> </a:t>
            </a:r>
            <a:r>
              <a:rPr lang="cs-CZ" sz="2800" dirty="0" err="1" smtClean="0">
                <a:solidFill>
                  <a:srgbClr val="FFFF00"/>
                </a:solidFill>
              </a:rPr>
              <a:t>school</a:t>
            </a:r>
            <a:r>
              <a:rPr lang="cs-CZ" sz="2800" dirty="0" smtClean="0">
                <a:solidFill>
                  <a:srgbClr val="FFFF00"/>
                </a:solidFill>
              </a:rPr>
              <a:t> </a:t>
            </a:r>
            <a:r>
              <a:rPr lang="cs-CZ" sz="2800" dirty="0" err="1" smtClean="0">
                <a:solidFill>
                  <a:srgbClr val="FFFF00"/>
                </a:solidFill>
              </a:rPr>
              <a:t>was</a:t>
            </a:r>
            <a:r>
              <a:rPr lang="cs-CZ" sz="2800" dirty="0" smtClean="0">
                <a:solidFill>
                  <a:srgbClr val="FFFF00"/>
                </a:solidFill>
              </a:rPr>
              <a:t> </a:t>
            </a:r>
            <a:r>
              <a:rPr lang="cs-CZ" sz="2800" dirty="0" err="1" smtClean="0">
                <a:solidFill>
                  <a:srgbClr val="FFFF00"/>
                </a:solidFill>
              </a:rPr>
              <a:t>built</a:t>
            </a:r>
            <a:r>
              <a:rPr lang="cs-CZ" sz="2800" dirty="0" smtClean="0">
                <a:solidFill>
                  <a:srgbClr val="FFFF00"/>
                </a:solidFill>
              </a:rPr>
              <a:t> as a </a:t>
            </a:r>
            <a:r>
              <a:rPr lang="cs-CZ" sz="2800" dirty="0" err="1" smtClean="0">
                <a:solidFill>
                  <a:srgbClr val="FFFF00"/>
                </a:solidFill>
              </a:rPr>
              <a:t>villa</a:t>
            </a:r>
            <a:r>
              <a:rPr lang="cs-CZ" sz="2800" dirty="0" smtClean="0">
                <a:solidFill>
                  <a:srgbClr val="FFFF00"/>
                </a:solidFill>
              </a:rPr>
              <a:t> in 1868.</a:t>
            </a:r>
            <a:endParaRPr lang="cs-CZ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36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979712" y="0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0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endParaRPr lang="cs-CZ" sz="8000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0876" cy="363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959" y="2870270"/>
            <a:ext cx="5250160" cy="393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147864" y="661719"/>
            <a:ext cx="3995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002060"/>
                </a:solidFill>
              </a:rPr>
              <a:t>There</a:t>
            </a:r>
            <a:r>
              <a:rPr lang="cs-CZ" sz="2400" b="1" dirty="0" smtClean="0">
                <a:solidFill>
                  <a:srgbClr val="002060"/>
                </a:solidFill>
              </a:rPr>
              <a:t> </a:t>
            </a:r>
            <a:r>
              <a:rPr lang="cs-CZ" sz="2400" b="1" dirty="0" err="1" smtClean="0">
                <a:solidFill>
                  <a:srgbClr val="002060"/>
                </a:solidFill>
              </a:rPr>
              <a:t>was</a:t>
            </a:r>
            <a:r>
              <a:rPr lang="cs-CZ" sz="2400" b="1" dirty="0" smtClean="0">
                <a:solidFill>
                  <a:srgbClr val="002060"/>
                </a:solidFill>
              </a:rPr>
              <a:t> </a:t>
            </a:r>
            <a:r>
              <a:rPr lang="cs-CZ" sz="2400" b="1" dirty="0" err="1" smtClean="0">
                <a:solidFill>
                  <a:srgbClr val="002060"/>
                </a:solidFill>
              </a:rPr>
              <a:t>an</a:t>
            </a:r>
            <a:r>
              <a:rPr lang="cs-CZ" sz="2400" b="1" dirty="0" smtClean="0">
                <a:solidFill>
                  <a:srgbClr val="002060"/>
                </a:solidFill>
              </a:rPr>
              <a:t> </a:t>
            </a:r>
            <a:r>
              <a:rPr lang="cs-CZ" sz="2400" b="1" dirty="0" err="1" smtClean="0">
                <a:solidFill>
                  <a:srgbClr val="002060"/>
                </a:solidFill>
              </a:rPr>
              <a:t>old</a:t>
            </a:r>
            <a:r>
              <a:rPr lang="cs-CZ" sz="2400" b="1" dirty="0" smtClean="0">
                <a:solidFill>
                  <a:srgbClr val="002060"/>
                </a:solidFill>
              </a:rPr>
              <a:t> </a:t>
            </a:r>
            <a:r>
              <a:rPr lang="cs-CZ" sz="2400" b="1" dirty="0" err="1" smtClean="0">
                <a:solidFill>
                  <a:srgbClr val="002060"/>
                </a:solidFill>
              </a:rPr>
              <a:t>computer</a:t>
            </a:r>
            <a:r>
              <a:rPr lang="cs-CZ" sz="2400" b="1" dirty="0" smtClean="0">
                <a:solidFill>
                  <a:srgbClr val="002060"/>
                </a:solidFill>
              </a:rPr>
              <a:t> </a:t>
            </a:r>
            <a:r>
              <a:rPr lang="cs-CZ" sz="2400" b="1" dirty="0" err="1" smtClean="0">
                <a:solidFill>
                  <a:srgbClr val="002060"/>
                </a:solidFill>
              </a:rPr>
              <a:t>lab</a:t>
            </a:r>
            <a:r>
              <a:rPr lang="cs-CZ" sz="2400" b="1" dirty="0" smtClean="0">
                <a:solidFill>
                  <a:srgbClr val="002060"/>
                </a:solidFill>
              </a:rPr>
              <a:t>.</a:t>
            </a:r>
            <a:endParaRPr lang="cs-CZ" sz="2400" b="1" dirty="0">
              <a:solidFill>
                <a:srgbClr val="002060"/>
              </a:solidFill>
            </a:endParaRPr>
          </a:p>
        </p:txBody>
      </p:sp>
      <p:sp>
        <p:nvSpPr>
          <p:cNvPr id="6" name="Šipka doprava 5"/>
          <p:cNvSpPr/>
          <p:nvPr/>
        </p:nvSpPr>
        <p:spPr>
          <a:xfrm rot="10800000">
            <a:off x="4895836" y="1175457"/>
            <a:ext cx="504056" cy="295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216024" y="4608248"/>
            <a:ext cx="327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2060"/>
                </a:solidFill>
              </a:rPr>
              <a:t>And </a:t>
            </a:r>
            <a:r>
              <a:rPr lang="cs-CZ" sz="2400" b="1" dirty="0" err="1" smtClean="0">
                <a:solidFill>
                  <a:srgbClr val="002060"/>
                </a:solidFill>
              </a:rPr>
              <a:t>this</a:t>
            </a:r>
            <a:r>
              <a:rPr lang="cs-CZ" sz="2400" b="1" dirty="0" smtClean="0">
                <a:solidFill>
                  <a:srgbClr val="002060"/>
                </a:solidFill>
              </a:rPr>
              <a:t> </a:t>
            </a:r>
            <a:r>
              <a:rPr lang="cs-CZ" sz="2400" b="1" dirty="0" err="1" smtClean="0">
                <a:solidFill>
                  <a:srgbClr val="002060"/>
                </a:solidFill>
              </a:rPr>
              <a:t>is</a:t>
            </a:r>
            <a:r>
              <a:rPr lang="cs-CZ" sz="2400" b="1" dirty="0" smtClean="0">
                <a:solidFill>
                  <a:srgbClr val="002060"/>
                </a:solidFill>
              </a:rPr>
              <a:t> </a:t>
            </a:r>
            <a:r>
              <a:rPr lang="cs-CZ" sz="2400" b="1" dirty="0" err="1" smtClean="0">
                <a:solidFill>
                  <a:srgbClr val="002060"/>
                </a:solidFill>
              </a:rPr>
              <a:t>our</a:t>
            </a:r>
            <a:r>
              <a:rPr lang="cs-CZ" sz="2400" b="1" dirty="0" smtClean="0">
                <a:solidFill>
                  <a:srgbClr val="002060"/>
                </a:solidFill>
              </a:rPr>
              <a:t> </a:t>
            </a:r>
            <a:r>
              <a:rPr lang="cs-CZ" sz="2400" b="1" dirty="0" err="1" smtClean="0">
                <a:solidFill>
                  <a:srgbClr val="002060"/>
                </a:solidFill>
              </a:rPr>
              <a:t>new</a:t>
            </a:r>
            <a:r>
              <a:rPr lang="cs-CZ" sz="2400" b="1" dirty="0" smtClean="0">
                <a:solidFill>
                  <a:srgbClr val="002060"/>
                </a:solidFill>
              </a:rPr>
              <a:t> </a:t>
            </a:r>
            <a:r>
              <a:rPr lang="cs-CZ" sz="2400" b="1" dirty="0" err="1" smtClean="0">
                <a:solidFill>
                  <a:srgbClr val="002060"/>
                </a:solidFill>
              </a:rPr>
              <a:t>one</a:t>
            </a:r>
            <a:r>
              <a:rPr lang="cs-CZ" sz="2400" b="1" dirty="0" smtClean="0">
                <a:solidFill>
                  <a:srgbClr val="002060"/>
                </a:solidFill>
              </a:rPr>
              <a:t>.</a:t>
            </a:r>
            <a:endParaRPr lang="cs-CZ" sz="2400" b="1" dirty="0">
              <a:solidFill>
                <a:srgbClr val="002060"/>
              </a:solidFill>
            </a:endParaRPr>
          </a:p>
        </p:txBody>
      </p:sp>
      <p:sp>
        <p:nvSpPr>
          <p:cNvPr id="11" name="Šipka doprava 10"/>
          <p:cNvSpPr/>
          <p:nvPr/>
        </p:nvSpPr>
        <p:spPr>
          <a:xfrm>
            <a:off x="3131840" y="5047493"/>
            <a:ext cx="504056" cy="295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209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99"/>
            <a:ext cx="4962128" cy="372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40" y="3140967"/>
            <a:ext cx="4910159" cy="368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148064" y="764704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002060"/>
                </a:solidFill>
              </a:rPr>
              <a:t>We</a:t>
            </a:r>
            <a:r>
              <a:rPr lang="cs-CZ" sz="2400" b="1" dirty="0" smtClean="0">
                <a:solidFill>
                  <a:srgbClr val="002060"/>
                </a:solidFill>
              </a:rPr>
              <a:t> </a:t>
            </a:r>
            <a:r>
              <a:rPr lang="cs-CZ" sz="2400" b="1" dirty="0" err="1" smtClean="0">
                <a:solidFill>
                  <a:srgbClr val="002060"/>
                </a:solidFill>
              </a:rPr>
              <a:t>learn</a:t>
            </a:r>
            <a:r>
              <a:rPr lang="cs-CZ" sz="2400" b="1" dirty="0" smtClean="0">
                <a:solidFill>
                  <a:srgbClr val="002060"/>
                </a:solidFill>
              </a:rPr>
              <a:t> to </a:t>
            </a:r>
            <a:r>
              <a:rPr lang="cs-CZ" sz="2400" b="1" dirty="0" err="1" smtClean="0">
                <a:solidFill>
                  <a:srgbClr val="002060"/>
                </a:solidFill>
              </a:rPr>
              <a:t>work</a:t>
            </a:r>
            <a:r>
              <a:rPr lang="cs-CZ" sz="2400" b="1" dirty="0" smtClean="0">
                <a:solidFill>
                  <a:srgbClr val="002060"/>
                </a:solidFill>
              </a:rPr>
              <a:t> </a:t>
            </a:r>
            <a:r>
              <a:rPr lang="cs-CZ" sz="2400" b="1" dirty="0" err="1" smtClean="0">
                <a:solidFill>
                  <a:srgbClr val="002060"/>
                </a:solidFill>
              </a:rPr>
              <a:t>with</a:t>
            </a:r>
            <a:r>
              <a:rPr lang="cs-CZ" sz="2400" b="1" dirty="0" smtClean="0">
                <a:solidFill>
                  <a:srgbClr val="002060"/>
                </a:solidFill>
              </a:rPr>
              <a:t> </a:t>
            </a:r>
            <a:r>
              <a:rPr lang="cs-CZ" sz="2400" b="1" dirty="0" err="1" smtClean="0">
                <a:solidFill>
                  <a:srgbClr val="002060"/>
                </a:solidFill>
              </a:rPr>
              <a:t>new</a:t>
            </a:r>
            <a:r>
              <a:rPr lang="cs-CZ" sz="2400" b="1" dirty="0" smtClean="0">
                <a:solidFill>
                  <a:srgbClr val="002060"/>
                </a:solidFill>
              </a:rPr>
              <a:t> </a:t>
            </a:r>
            <a:r>
              <a:rPr lang="cs-CZ" sz="2400" b="1" dirty="0" err="1" smtClean="0">
                <a:solidFill>
                  <a:srgbClr val="002060"/>
                </a:solidFill>
              </a:rPr>
              <a:t>equipments</a:t>
            </a:r>
            <a:r>
              <a:rPr lang="cs-CZ" sz="2400" b="1" dirty="0" smtClean="0">
                <a:solidFill>
                  <a:srgbClr val="002060"/>
                </a:solidFill>
              </a:rPr>
              <a:t>.</a:t>
            </a:r>
            <a:endParaRPr lang="cs-CZ" sz="2400" b="1" dirty="0">
              <a:solidFill>
                <a:srgbClr val="002060"/>
              </a:solidFill>
            </a:endParaRPr>
          </a:p>
        </p:txBody>
      </p:sp>
      <p:sp>
        <p:nvSpPr>
          <p:cNvPr id="8" name="Šipka doprava 7"/>
          <p:cNvSpPr/>
          <p:nvPr/>
        </p:nvSpPr>
        <p:spPr>
          <a:xfrm rot="10800000">
            <a:off x="5076236" y="1190971"/>
            <a:ext cx="504056" cy="295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323528" y="4293096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002060"/>
                </a:solidFill>
              </a:rPr>
              <a:t>We</a:t>
            </a:r>
            <a:r>
              <a:rPr lang="cs-CZ" sz="2400" b="1" dirty="0" smtClean="0">
                <a:solidFill>
                  <a:srgbClr val="002060"/>
                </a:solidFill>
              </a:rPr>
              <a:t> </a:t>
            </a:r>
            <a:r>
              <a:rPr lang="cs-CZ" sz="2400" b="1" dirty="0" err="1" smtClean="0">
                <a:solidFill>
                  <a:srgbClr val="002060"/>
                </a:solidFill>
              </a:rPr>
              <a:t>measure</a:t>
            </a:r>
            <a:r>
              <a:rPr lang="cs-CZ" sz="2400" b="1" dirty="0" smtClean="0">
                <a:solidFill>
                  <a:srgbClr val="002060"/>
                </a:solidFill>
              </a:rPr>
              <a:t> </a:t>
            </a:r>
            <a:r>
              <a:rPr lang="cs-CZ" sz="2400" b="1" dirty="0" err="1" smtClean="0">
                <a:solidFill>
                  <a:srgbClr val="002060"/>
                </a:solidFill>
              </a:rPr>
              <a:t>soil</a:t>
            </a:r>
            <a:r>
              <a:rPr lang="cs-CZ" sz="2400" b="1" dirty="0" smtClean="0">
                <a:solidFill>
                  <a:srgbClr val="002060"/>
                </a:solidFill>
              </a:rPr>
              <a:t> humidity </a:t>
            </a:r>
            <a:r>
              <a:rPr lang="cs-CZ" sz="2400" b="1" dirty="0" err="1" smtClean="0">
                <a:solidFill>
                  <a:srgbClr val="002060"/>
                </a:solidFill>
              </a:rPr>
              <a:t>at</a:t>
            </a:r>
            <a:r>
              <a:rPr lang="cs-CZ" sz="2400" b="1" dirty="0" smtClean="0">
                <a:solidFill>
                  <a:srgbClr val="002060"/>
                </a:solidFill>
              </a:rPr>
              <a:t> </a:t>
            </a:r>
            <a:r>
              <a:rPr lang="cs-CZ" sz="2400" b="1" dirty="0" err="1" smtClean="0">
                <a:solidFill>
                  <a:srgbClr val="002060"/>
                </a:solidFill>
              </a:rPr>
              <a:t>the</a:t>
            </a:r>
            <a:r>
              <a:rPr lang="cs-CZ" sz="2400" b="1" dirty="0" smtClean="0">
                <a:solidFill>
                  <a:srgbClr val="002060"/>
                </a:solidFill>
              </a:rPr>
              <a:t> </a:t>
            </a:r>
            <a:r>
              <a:rPr lang="cs-CZ" sz="2400" b="1" dirty="0" err="1" smtClean="0">
                <a:solidFill>
                  <a:srgbClr val="002060"/>
                </a:solidFill>
              </a:rPr>
              <a:t>school</a:t>
            </a:r>
            <a:r>
              <a:rPr lang="cs-CZ" sz="2400" b="1" dirty="0" smtClean="0">
                <a:solidFill>
                  <a:srgbClr val="002060"/>
                </a:solidFill>
              </a:rPr>
              <a:t> </a:t>
            </a:r>
            <a:r>
              <a:rPr lang="cs-CZ" sz="2400" b="1" dirty="0" err="1" smtClean="0">
                <a:solidFill>
                  <a:srgbClr val="002060"/>
                </a:solidFill>
              </a:rPr>
              <a:t>farm</a:t>
            </a:r>
            <a:r>
              <a:rPr lang="cs-CZ" sz="2400" b="1" dirty="0" smtClean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783" y="5133062"/>
            <a:ext cx="53022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58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24182" y="28566"/>
            <a:ext cx="5113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i="1" dirty="0" err="1" smtClean="0">
                <a:latin typeface="Comic Sans MS" panose="030F0702030302020204" pitchFamily="66" charset="0"/>
              </a:rPr>
              <a:t>Our</a:t>
            </a:r>
            <a:r>
              <a:rPr lang="cs-CZ" sz="3600" i="1" dirty="0" smtClean="0">
                <a:latin typeface="Comic Sans MS" panose="030F0702030302020204" pitchFamily="66" charset="0"/>
              </a:rPr>
              <a:t> </a:t>
            </a:r>
            <a:r>
              <a:rPr lang="cs-CZ" sz="3600" i="1" dirty="0" err="1" smtClean="0">
                <a:latin typeface="Comic Sans MS" panose="030F0702030302020204" pitchFamily="66" charset="0"/>
              </a:rPr>
              <a:t>traditional</a:t>
            </a:r>
            <a:r>
              <a:rPr lang="cs-CZ" sz="3600" i="1" dirty="0" smtClean="0">
                <a:latin typeface="Comic Sans MS" panose="030F0702030302020204" pitchFamily="66" charset="0"/>
              </a:rPr>
              <a:t> </a:t>
            </a:r>
            <a:r>
              <a:rPr lang="cs-CZ" sz="3600" i="1" dirty="0" err="1" smtClean="0">
                <a:latin typeface="Comic Sans MS" panose="030F0702030302020204" pitchFamily="66" charset="0"/>
              </a:rPr>
              <a:t>events</a:t>
            </a:r>
            <a:r>
              <a:rPr lang="cs-CZ" sz="3600" i="1" dirty="0" smtClean="0">
                <a:latin typeface="Comic Sans MS" panose="030F0702030302020204" pitchFamily="66" charset="0"/>
              </a:rPr>
              <a:t>:</a:t>
            </a:r>
            <a:endParaRPr lang="cs-CZ" sz="3600" i="1" dirty="0">
              <a:latin typeface="Comic Sans MS" panose="030F0702030302020204" pitchFamily="66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004047" y="674897"/>
            <a:ext cx="3175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i="1" dirty="0" err="1" smtClean="0"/>
              <a:t>The</a:t>
            </a:r>
            <a:r>
              <a:rPr lang="cs-CZ" sz="2800" b="1" i="1" dirty="0" smtClean="0"/>
              <a:t> </a:t>
            </a:r>
            <a:r>
              <a:rPr lang="cs-CZ" sz="2800" b="1" i="1" dirty="0" err="1" smtClean="0"/>
              <a:t>school</a:t>
            </a:r>
            <a:r>
              <a:rPr lang="cs-CZ" sz="2800" b="1" i="1" dirty="0" smtClean="0"/>
              <a:t> </a:t>
            </a:r>
            <a:r>
              <a:rPr lang="cs-CZ" sz="2800" b="1" i="1" dirty="0" err="1" smtClean="0"/>
              <a:t>academy</a:t>
            </a:r>
            <a:endParaRPr lang="cs-CZ" sz="2800" b="1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2639567" y="5817096"/>
            <a:ext cx="1776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i="1" dirty="0" smtClean="0"/>
              <a:t>Halloween</a:t>
            </a:r>
            <a:endParaRPr lang="cs-CZ" sz="2800" b="1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74897"/>
            <a:ext cx="4572000" cy="30403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12976"/>
            <a:ext cx="4403328" cy="330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6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018746" y="6108777"/>
            <a:ext cx="2943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i="1" dirty="0" err="1" smtClean="0"/>
              <a:t>The</a:t>
            </a:r>
            <a:r>
              <a:rPr lang="cs-CZ" sz="2800" b="1" i="1" dirty="0" smtClean="0"/>
              <a:t> </a:t>
            </a:r>
            <a:r>
              <a:rPr lang="cs-CZ" sz="2800" b="1" i="1" dirty="0" err="1" smtClean="0"/>
              <a:t>school</a:t>
            </a:r>
            <a:r>
              <a:rPr lang="cs-CZ" sz="2800" b="1" i="1" dirty="0" smtClean="0"/>
              <a:t> </a:t>
            </a:r>
            <a:r>
              <a:rPr lang="cs-CZ" sz="2800" b="1" i="1" dirty="0" err="1" smtClean="0"/>
              <a:t>theatre</a:t>
            </a:r>
            <a:endParaRPr lang="cs-CZ" sz="2800" b="1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4894662" y="116631"/>
            <a:ext cx="2845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i="1" dirty="0" smtClean="0"/>
              <a:t>Ski </a:t>
            </a:r>
            <a:r>
              <a:rPr lang="cs-CZ" sz="2800" b="1" i="1" dirty="0" err="1" smtClean="0"/>
              <a:t>training</a:t>
            </a:r>
            <a:endParaRPr lang="cs-CZ" sz="2800" b="1" i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2" y="372494"/>
            <a:ext cx="4555395" cy="3416546"/>
          </a:xfrm>
          <a:prstGeom prst="rect">
            <a:avLst/>
          </a:prstGeom>
        </p:spPr>
      </p:pic>
      <p:pic>
        <p:nvPicPr>
          <p:cNvPr id="1027" name="Picture 3" descr="C:\Users\martha\Pictures\foto_škola_2012_13\Divadlo_2013\divadlo_upr\DSC_06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56801"/>
            <a:ext cx="4644008" cy="308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61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48" y="332656"/>
            <a:ext cx="4355976" cy="285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297810" y="332656"/>
            <a:ext cx="2442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C00000"/>
                </a:solidFill>
              </a:rPr>
              <a:t>Sport </a:t>
            </a:r>
            <a:r>
              <a:rPr lang="cs-CZ" sz="2800" b="1" i="1" dirty="0" err="1" smtClean="0">
                <a:solidFill>
                  <a:srgbClr val="C00000"/>
                </a:solidFill>
              </a:rPr>
              <a:t>games</a:t>
            </a:r>
            <a:endParaRPr lang="cs-CZ" sz="2800" b="1" i="1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32656"/>
            <a:ext cx="4352031" cy="28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717232" y="134282"/>
            <a:ext cx="2209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i="1" dirty="0" err="1" smtClean="0">
                <a:solidFill>
                  <a:srgbClr val="C00000"/>
                </a:solidFill>
              </a:rPr>
              <a:t>Cross</a:t>
            </a:r>
            <a:r>
              <a:rPr lang="cs-CZ" sz="2800" b="1" i="1" dirty="0" smtClean="0">
                <a:solidFill>
                  <a:srgbClr val="C00000"/>
                </a:solidFill>
              </a:rPr>
              <a:t>-country</a:t>
            </a:r>
            <a:endParaRPr lang="cs-CZ" sz="2800" b="1" i="1" dirty="0">
              <a:solidFill>
                <a:srgbClr val="C0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90" y="3377684"/>
            <a:ext cx="4360533" cy="298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375436" y="3377684"/>
            <a:ext cx="1648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i="1" dirty="0" err="1" smtClean="0">
                <a:solidFill>
                  <a:srgbClr val="C00000"/>
                </a:solidFill>
              </a:rPr>
              <a:t>Earth</a:t>
            </a:r>
            <a:r>
              <a:rPr lang="cs-CZ" sz="2800" b="1" i="1" dirty="0" smtClean="0">
                <a:solidFill>
                  <a:srgbClr val="C00000"/>
                </a:solidFill>
              </a:rPr>
              <a:t> </a:t>
            </a:r>
            <a:r>
              <a:rPr lang="cs-CZ" sz="2800" b="1" i="1" dirty="0" err="1" smtClean="0">
                <a:solidFill>
                  <a:srgbClr val="C00000"/>
                </a:solidFill>
              </a:rPr>
              <a:t>Day</a:t>
            </a:r>
            <a:endParaRPr lang="cs-CZ" sz="2800" b="1" i="1" dirty="0">
              <a:solidFill>
                <a:srgbClr val="C0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622" y="3364908"/>
            <a:ext cx="4352031" cy="298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228184" y="3386166"/>
            <a:ext cx="1452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i="1" dirty="0" smtClean="0">
                <a:solidFill>
                  <a:srgbClr val="C00000"/>
                </a:solidFill>
              </a:rPr>
              <a:t>Nicholas</a:t>
            </a:r>
            <a:endParaRPr lang="cs-CZ" sz="28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92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martha\Pictures\foto_škola_2012_13\příprava_jarmark\jarmark_upr\Prodej\IMG_18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rtha\Pictures\foto_škola_2012_13\Vycházka_Vánoce\vánoční_vych_upr\P10705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84984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artha\Pictures\foto_škola_2012_13\Weiden\Weiden_upr\IMG_11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80" y="3284984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588224" y="116725"/>
            <a:ext cx="1944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i="1" dirty="0" err="1" smtClean="0">
                <a:solidFill>
                  <a:srgbClr val="C00000"/>
                </a:solidFill>
              </a:rPr>
              <a:t>Easter</a:t>
            </a:r>
            <a:r>
              <a:rPr lang="cs-CZ" sz="2800" b="1" i="1" dirty="0" smtClean="0">
                <a:solidFill>
                  <a:srgbClr val="C00000"/>
                </a:solidFill>
              </a:rPr>
              <a:t> fair</a:t>
            </a:r>
            <a:endParaRPr lang="cs-CZ" sz="2800" b="1" i="1" dirty="0">
              <a:solidFill>
                <a:srgbClr val="C00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660232" y="2060848"/>
            <a:ext cx="2252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i="1" dirty="0" err="1" smtClean="0">
                <a:solidFill>
                  <a:srgbClr val="C00000"/>
                </a:solidFill>
              </a:rPr>
              <a:t>Feeding</a:t>
            </a:r>
            <a:r>
              <a:rPr lang="cs-CZ" sz="2400" b="1" i="1" dirty="0" smtClean="0">
                <a:solidFill>
                  <a:srgbClr val="C00000"/>
                </a:solidFill>
              </a:rPr>
              <a:t> </a:t>
            </a:r>
            <a:r>
              <a:rPr lang="cs-CZ" sz="2400" b="1" i="1" dirty="0" err="1" smtClean="0">
                <a:solidFill>
                  <a:srgbClr val="C00000"/>
                </a:solidFill>
              </a:rPr>
              <a:t>forest</a:t>
            </a:r>
            <a:r>
              <a:rPr lang="cs-CZ" sz="2400" b="1" i="1" dirty="0" smtClean="0">
                <a:solidFill>
                  <a:srgbClr val="C00000"/>
                </a:solidFill>
              </a:rPr>
              <a:t> </a:t>
            </a:r>
            <a:r>
              <a:rPr lang="cs-CZ" sz="2400" b="1" i="1" dirty="0" err="1" smtClean="0">
                <a:solidFill>
                  <a:srgbClr val="C00000"/>
                </a:solidFill>
              </a:rPr>
              <a:t>animals</a:t>
            </a:r>
            <a:r>
              <a:rPr lang="cs-CZ" sz="2400" b="1" i="1" dirty="0" smtClean="0">
                <a:solidFill>
                  <a:srgbClr val="C00000"/>
                </a:solidFill>
              </a:rPr>
              <a:t> </a:t>
            </a:r>
            <a:r>
              <a:rPr lang="cs-CZ" sz="2400" b="1" i="1" dirty="0" err="1" smtClean="0">
                <a:solidFill>
                  <a:srgbClr val="C00000"/>
                </a:solidFill>
              </a:rPr>
              <a:t>before</a:t>
            </a:r>
            <a:r>
              <a:rPr lang="cs-CZ" sz="2400" b="1" i="1" dirty="0" smtClean="0">
                <a:solidFill>
                  <a:srgbClr val="C00000"/>
                </a:solidFill>
              </a:rPr>
              <a:t> </a:t>
            </a:r>
            <a:r>
              <a:rPr lang="cs-CZ" sz="2400" b="1" i="1" dirty="0" err="1" smtClean="0">
                <a:solidFill>
                  <a:srgbClr val="C00000"/>
                </a:solidFill>
              </a:rPr>
              <a:t>Christmas</a:t>
            </a:r>
            <a:endParaRPr lang="cs-CZ" sz="2400" b="1" i="1" dirty="0">
              <a:solidFill>
                <a:srgbClr val="C0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01780" y="2304299"/>
            <a:ext cx="21518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400" b="1" i="1" dirty="0" err="1" smtClean="0">
                <a:solidFill>
                  <a:srgbClr val="C00000"/>
                </a:solidFill>
              </a:rPr>
              <a:t>Swimming</a:t>
            </a:r>
            <a:r>
              <a:rPr lang="cs-CZ" sz="2400" b="1" i="1" dirty="0" smtClean="0">
                <a:solidFill>
                  <a:srgbClr val="C00000"/>
                </a:solidFill>
              </a:rPr>
              <a:t> pool</a:t>
            </a:r>
            <a:br>
              <a:rPr lang="cs-CZ" sz="2400" b="1" i="1" dirty="0" smtClean="0">
                <a:solidFill>
                  <a:srgbClr val="C00000"/>
                </a:solidFill>
              </a:rPr>
            </a:br>
            <a:r>
              <a:rPr lang="cs-CZ" sz="2400" b="1" i="1" dirty="0" smtClean="0">
                <a:solidFill>
                  <a:srgbClr val="C00000"/>
                </a:solidFill>
              </a:rPr>
              <a:t> in </a:t>
            </a:r>
            <a:r>
              <a:rPr lang="cs-CZ" sz="2400" b="1" i="1" dirty="0" err="1" smtClean="0">
                <a:solidFill>
                  <a:srgbClr val="C00000"/>
                </a:solidFill>
              </a:rPr>
              <a:t>Germany</a:t>
            </a:r>
            <a:endParaRPr lang="cs-CZ" sz="2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9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67744" y="764704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cs-CZ" sz="7200" dirty="0" smtClean="0">
                <a:solidFill>
                  <a:schemeClr val="accent1">
                    <a:lumMod val="75000"/>
                  </a:schemeClr>
                </a:solidFill>
              </a:rPr>
              <a:t> END</a:t>
            </a:r>
            <a:endParaRPr lang="cs-CZ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644008" y="5373216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err="1" smtClean="0">
                <a:solidFill>
                  <a:schemeClr val="accent1">
                    <a:lumMod val="75000"/>
                  </a:schemeClr>
                </a:solidFill>
              </a:rPr>
              <a:t>Created</a:t>
            </a:r>
            <a:r>
              <a:rPr lang="cs-CZ" sz="3600" dirty="0" smtClean="0">
                <a:solidFill>
                  <a:schemeClr val="accent1">
                    <a:lumMod val="75000"/>
                  </a:schemeClr>
                </a:solidFill>
              </a:rPr>
              <a:t>: 8.A</a:t>
            </a:r>
            <a:endParaRPr lang="cs-CZ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920531"/>
            <a:ext cx="4680520" cy="351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5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selý obličej 6"/>
          <p:cNvSpPr/>
          <p:nvPr/>
        </p:nvSpPr>
        <p:spPr>
          <a:xfrm>
            <a:off x="1256540" y="173266"/>
            <a:ext cx="6624736" cy="6309319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68908" cy="33279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3279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926"/>
            <a:ext cx="4572000" cy="353007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27925"/>
            <a:ext cx="4572000" cy="3530074"/>
          </a:xfrm>
          <a:prstGeom prst="rect">
            <a:avLst/>
          </a:prstGeom>
        </p:spPr>
      </p:pic>
      <p:sp>
        <p:nvSpPr>
          <p:cNvPr id="4" name="Veselý obličej 3"/>
          <p:cNvSpPr/>
          <p:nvPr/>
        </p:nvSpPr>
        <p:spPr>
          <a:xfrm>
            <a:off x="3632804" y="2204864"/>
            <a:ext cx="1872208" cy="187220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84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7504" y="166945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Dan</a:t>
            </a:r>
            <a:endParaRPr lang="cs-CZ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1407462" y="148478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Honza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2831615" y="130374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Vláďa a Vojta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3851920" y="151674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Pave</a:t>
            </a:r>
            <a:r>
              <a:rPr lang="cs-CZ" dirty="0" smtClean="0"/>
              <a:t>l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851920" y="301911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 smtClean="0">
                <a:solidFill>
                  <a:srgbClr val="FFFF00"/>
                </a:solidFill>
              </a:rPr>
              <a:t>Kika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555776" y="317584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Jakub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419872" y="353296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Terka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487799" y="3717632"/>
            <a:ext cx="80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 smtClean="0"/>
              <a:t>Ivka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788024" y="203878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Dita a Adéla</a:t>
            </a:r>
            <a:endParaRPr lang="cs-CZ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692180" y="353296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 smtClean="0">
                <a:solidFill>
                  <a:srgbClr val="FFFF00"/>
                </a:solidFill>
              </a:rPr>
              <a:t>Natka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804248" y="240811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Kačka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8028384" y="223660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FF00"/>
                </a:solidFill>
              </a:rPr>
              <a:t>Týna</a:t>
            </a:r>
            <a:endParaRPr lang="cs-CZ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06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67" y="0"/>
            <a:ext cx="9144000" cy="68580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880135" y="0"/>
            <a:ext cx="33826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i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Our</a:t>
            </a:r>
            <a:r>
              <a:rPr lang="cs-CZ" sz="4000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cs-CZ" sz="4000" i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teachers</a:t>
            </a:r>
            <a:endParaRPr lang="cs-CZ" sz="4000" i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436096" y="1171591"/>
            <a:ext cx="1368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err="1" smtClean="0">
                <a:solidFill>
                  <a:srgbClr val="FFFF00"/>
                </a:solidFill>
              </a:rPr>
              <a:t>History</a:t>
            </a:r>
            <a:r>
              <a:rPr lang="cs-CZ" sz="2000" b="1" dirty="0" smtClean="0">
                <a:solidFill>
                  <a:srgbClr val="FFFF00"/>
                </a:solidFill>
              </a:rPr>
              <a:t>, </a:t>
            </a:r>
            <a:endParaRPr lang="cs-CZ" sz="2000" b="1" dirty="0" smtClean="0">
              <a:solidFill>
                <a:srgbClr val="FFFF00"/>
              </a:solidFill>
            </a:endParaRPr>
          </a:p>
          <a:p>
            <a:pPr algn="ctr"/>
            <a:r>
              <a:rPr lang="cs-CZ" sz="2000" b="1" dirty="0" err="1" smtClean="0">
                <a:solidFill>
                  <a:srgbClr val="FFFF00"/>
                </a:solidFill>
              </a:rPr>
              <a:t>Geography</a:t>
            </a:r>
            <a:endParaRPr lang="cs-CZ" sz="2000" b="1" dirty="0" smtClean="0">
              <a:solidFill>
                <a:srgbClr val="FFFF00"/>
              </a:solidFill>
            </a:endParaRPr>
          </a:p>
          <a:p>
            <a:pPr algn="ctr"/>
            <a:r>
              <a:rPr lang="cs-CZ" sz="2000" b="1" dirty="0" smtClean="0">
                <a:solidFill>
                  <a:srgbClr val="00B0F0"/>
                </a:solidFill>
              </a:rPr>
              <a:t>PE</a:t>
            </a:r>
            <a:endParaRPr lang="cs-CZ" sz="2000" b="1" dirty="0">
              <a:solidFill>
                <a:srgbClr val="00B0F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55976" y="980728"/>
            <a:ext cx="1368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err="1" smtClean="0">
                <a:solidFill>
                  <a:srgbClr val="FFFF00"/>
                </a:solidFill>
              </a:rPr>
              <a:t>Maths</a:t>
            </a:r>
            <a:r>
              <a:rPr lang="cs-CZ" sz="2000" b="1" dirty="0" smtClean="0">
                <a:solidFill>
                  <a:srgbClr val="FFFF00"/>
                </a:solidFill>
              </a:rPr>
              <a:t>, </a:t>
            </a:r>
            <a:r>
              <a:rPr lang="cs-CZ" sz="2000" b="1" dirty="0" err="1" smtClean="0">
                <a:solidFill>
                  <a:srgbClr val="FFFF00"/>
                </a:solidFill>
              </a:rPr>
              <a:t>chemistry</a:t>
            </a:r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650038" y="2893746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C00000"/>
                </a:solidFill>
              </a:rPr>
              <a:t>PE</a:t>
            </a:r>
            <a:endParaRPr lang="cs-CZ" sz="2000" b="1" dirty="0">
              <a:solidFill>
                <a:srgbClr val="C0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956801" y="4508981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 smtClean="0">
                <a:solidFill>
                  <a:srgbClr val="FFFF00"/>
                </a:solidFill>
              </a:rPr>
              <a:t>Physics</a:t>
            </a:r>
            <a:r>
              <a:rPr lang="cs-CZ" sz="2000" b="1" dirty="0" smtClean="0">
                <a:solidFill>
                  <a:srgbClr val="FFFF00"/>
                </a:solidFill>
              </a:rPr>
              <a:t>, ICT</a:t>
            </a:r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751751" y="5085184"/>
            <a:ext cx="1368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err="1" smtClean="0">
                <a:solidFill>
                  <a:srgbClr val="FFFF00"/>
                </a:solidFill>
              </a:rPr>
              <a:t>English</a:t>
            </a:r>
            <a:r>
              <a:rPr lang="cs-CZ" sz="2000" b="1" dirty="0" smtClean="0">
                <a:solidFill>
                  <a:srgbClr val="FFFF00"/>
                </a:solidFill>
              </a:rPr>
              <a:t>,</a:t>
            </a:r>
          </a:p>
          <a:p>
            <a:pPr algn="ctr"/>
            <a:r>
              <a:rPr lang="cs-CZ" sz="2000" b="1" dirty="0" err="1" smtClean="0">
                <a:solidFill>
                  <a:srgbClr val="FFFF00"/>
                </a:solidFill>
              </a:rPr>
              <a:t>Working</a:t>
            </a:r>
            <a:r>
              <a:rPr lang="cs-CZ" sz="2000" b="1" dirty="0" smtClean="0">
                <a:solidFill>
                  <a:srgbClr val="FFFF00"/>
                </a:solidFill>
              </a:rPr>
              <a:t> </a:t>
            </a:r>
            <a:r>
              <a:rPr lang="cs-CZ" sz="2000" b="1" dirty="0" err="1" smtClean="0">
                <a:solidFill>
                  <a:srgbClr val="FFFF00"/>
                </a:solidFill>
              </a:rPr>
              <a:t>activities</a:t>
            </a:r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040052" y="4120657"/>
            <a:ext cx="1222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Czech la</a:t>
            </a:r>
            <a:r>
              <a:rPr lang="cs-CZ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951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116631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solidFill>
                  <a:srgbClr val="002060"/>
                </a:solidFill>
              </a:rPr>
              <a:t>Our</a:t>
            </a:r>
            <a:r>
              <a:rPr lang="cs-CZ" sz="2800" b="1" dirty="0" smtClean="0">
                <a:solidFill>
                  <a:srgbClr val="002060"/>
                </a:solidFill>
              </a:rPr>
              <a:t> </a:t>
            </a:r>
            <a:r>
              <a:rPr lang="cs-CZ" sz="2800" b="1" dirty="0" err="1" smtClean="0">
                <a:solidFill>
                  <a:srgbClr val="002060"/>
                </a:solidFill>
              </a:rPr>
              <a:t>school</a:t>
            </a:r>
            <a:r>
              <a:rPr lang="cs-CZ" sz="2800" b="1" dirty="0" smtClean="0">
                <a:solidFill>
                  <a:srgbClr val="002060"/>
                </a:solidFill>
              </a:rPr>
              <a:t> </a:t>
            </a:r>
            <a:r>
              <a:rPr lang="cs-CZ" sz="2800" b="1" dirty="0" err="1" smtClean="0">
                <a:solidFill>
                  <a:srgbClr val="002060"/>
                </a:solidFill>
              </a:rPr>
              <a:t>obtained</a:t>
            </a:r>
            <a:r>
              <a:rPr lang="cs-CZ" sz="2800" b="1" dirty="0" smtClean="0">
                <a:solidFill>
                  <a:srgbClr val="002060"/>
                </a:solidFill>
              </a:rPr>
              <a:t> </a:t>
            </a:r>
            <a:r>
              <a:rPr lang="cs-CZ" sz="2800" b="1" dirty="0" err="1" smtClean="0">
                <a:solidFill>
                  <a:srgbClr val="002060"/>
                </a:solidFill>
              </a:rPr>
              <a:t>an</a:t>
            </a:r>
            <a:r>
              <a:rPr lang="cs-CZ" sz="2800" b="1" dirty="0" smtClean="0">
                <a:solidFill>
                  <a:srgbClr val="002060"/>
                </a:solidFill>
              </a:rPr>
              <a:t> </a:t>
            </a:r>
            <a:r>
              <a:rPr lang="cs-CZ" sz="2800" b="1" dirty="0" err="1" smtClean="0">
                <a:solidFill>
                  <a:srgbClr val="002060"/>
                </a:solidFill>
              </a:rPr>
              <a:t>international</a:t>
            </a:r>
            <a:r>
              <a:rPr lang="cs-CZ" sz="2800" b="1" dirty="0" smtClean="0">
                <a:solidFill>
                  <a:srgbClr val="002060"/>
                </a:solidFill>
              </a:rPr>
              <a:t> </a:t>
            </a:r>
            <a:r>
              <a:rPr lang="cs-CZ" sz="2800" b="1" dirty="0" err="1" smtClean="0">
                <a:solidFill>
                  <a:srgbClr val="002060"/>
                </a:solidFill>
              </a:rPr>
              <a:t>title</a:t>
            </a:r>
            <a:r>
              <a:rPr lang="cs-CZ" sz="2800" b="1" dirty="0" smtClean="0">
                <a:solidFill>
                  <a:srgbClr val="002060"/>
                </a:solidFill>
              </a:rPr>
              <a:t> „</a:t>
            </a:r>
            <a:r>
              <a:rPr lang="cs-CZ" sz="2800" b="1" dirty="0" err="1" smtClean="0">
                <a:solidFill>
                  <a:srgbClr val="002060"/>
                </a:solidFill>
              </a:rPr>
              <a:t>Ecoschool</a:t>
            </a:r>
            <a:r>
              <a:rPr lang="cs-CZ" sz="2800" b="1" dirty="0" smtClean="0">
                <a:solidFill>
                  <a:srgbClr val="002060"/>
                </a:solidFill>
              </a:rPr>
              <a:t>“ in </a:t>
            </a:r>
            <a:r>
              <a:rPr lang="cs-CZ" sz="2800" b="1" dirty="0" err="1" smtClean="0">
                <a:solidFill>
                  <a:srgbClr val="002060"/>
                </a:solidFill>
              </a:rPr>
              <a:t>December</a:t>
            </a:r>
            <a:r>
              <a:rPr lang="cs-CZ" sz="2800" b="1" dirty="0" smtClean="0">
                <a:solidFill>
                  <a:srgbClr val="002060"/>
                </a:solidFill>
              </a:rPr>
              <a:t> 2012</a:t>
            </a:r>
            <a:endParaRPr lang="cs-CZ" sz="2800" b="1" dirty="0">
              <a:solidFill>
                <a:srgbClr val="00206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51520" y="1556792"/>
            <a:ext cx="82089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cs-CZ" sz="2400" dirty="0" smtClean="0"/>
              <a:t>care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internal</a:t>
            </a:r>
            <a:r>
              <a:rPr lang="cs-CZ" sz="2400" dirty="0" smtClean="0"/>
              <a:t> </a:t>
            </a:r>
            <a:r>
              <a:rPr lang="cs-CZ" sz="2400" dirty="0" err="1" smtClean="0"/>
              <a:t>school</a:t>
            </a:r>
            <a:r>
              <a:rPr lang="cs-CZ" sz="2400" dirty="0" smtClean="0"/>
              <a:t> </a:t>
            </a:r>
            <a:r>
              <a:rPr lang="cs-CZ" sz="2400" dirty="0" err="1" smtClean="0"/>
              <a:t>environment</a:t>
            </a:r>
            <a:endParaRPr lang="cs-CZ" sz="24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cs-CZ" sz="2400" dirty="0" smtClean="0"/>
              <a:t>care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external</a:t>
            </a:r>
            <a:r>
              <a:rPr lang="cs-CZ" sz="2400" dirty="0" smtClean="0"/>
              <a:t> </a:t>
            </a:r>
            <a:r>
              <a:rPr lang="cs-CZ" sz="2400" dirty="0" err="1" smtClean="0"/>
              <a:t>school</a:t>
            </a:r>
            <a:r>
              <a:rPr lang="cs-CZ" sz="2400" dirty="0" smtClean="0"/>
              <a:t> </a:t>
            </a:r>
            <a:r>
              <a:rPr lang="cs-CZ" sz="2400" dirty="0" err="1" smtClean="0"/>
              <a:t>environment</a:t>
            </a:r>
            <a:endParaRPr lang="cs-CZ" sz="24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cs-CZ" sz="2400" dirty="0" err="1" smtClean="0"/>
              <a:t>waste</a:t>
            </a:r>
            <a:r>
              <a:rPr lang="cs-CZ" sz="2400" dirty="0" smtClean="0"/>
              <a:t> </a:t>
            </a:r>
            <a:r>
              <a:rPr lang="cs-CZ" sz="2400" dirty="0" err="1" smtClean="0"/>
              <a:t>sorting</a:t>
            </a:r>
            <a:endParaRPr lang="cs-CZ" sz="24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cs-CZ" sz="2400" dirty="0" smtClean="0"/>
              <a:t>care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animals</a:t>
            </a:r>
            <a:r>
              <a:rPr lang="cs-CZ" sz="2400" dirty="0" smtClean="0"/>
              <a:t> – </a:t>
            </a:r>
            <a:r>
              <a:rPr lang="cs-CZ" sz="2400" dirty="0" err="1" smtClean="0"/>
              <a:t>we</a:t>
            </a:r>
            <a:r>
              <a:rPr lang="cs-CZ" sz="2400" dirty="0" smtClean="0"/>
              <a:t> </a:t>
            </a:r>
            <a:r>
              <a:rPr lang="cs-CZ" sz="2400" dirty="0" err="1" smtClean="0"/>
              <a:t>have</a:t>
            </a:r>
            <a:r>
              <a:rPr lang="cs-CZ" sz="2400" dirty="0" smtClean="0"/>
              <a:t> </a:t>
            </a:r>
            <a:r>
              <a:rPr lang="cs-CZ" sz="2400" dirty="0" err="1" smtClean="0"/>
              <a:t>got</a:t>
            </a:r>
            <a:r>
              <a:rPr lang="cs-CZ" sz="2400" dirty="0" smtClean="0"/>
              <a:t> a mini-zoo </a:t>
            </a:r>
            <a:r>
              <a:rPr lang="cs-CZ" sz="2400" dirty="0" err="1" smtClean="0"/>
              <a:t>at</a:t>
            </a:r>
            <a:r>
              <a:rPr lang="cs-CZ" sz="2400" dirty="0" smtClean="0"/>
              <a:t> </a:t>
            </a:r>
            <a:r>
              <a:rPr lang="cs-CZ" sz="2400" dirty="0" err="1" smtClean="0"/>
              <a:t>school</a:t>
            </a:r>
            <a:endParaRPr lang="cs-CZ" sz="24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cs-CZ" sz="2400" dirty="0" err="1" smtClean="0"/>
              <a:t>energy</a:t>
            </a:r>
            <a:r>
              <a:rPr lang="cs-CZ" sz="2400" dirty="0" smtClean="0"/>
              <a:t> </a:t>
            </a:r>
            <a:r>
              <a:rPr lang="cs-CZ" sz="2400" dirty="0" err="1" smtClean="0"/>
              <a:t>saving</a:t>
            </a:r>
            <a:endParaRPr lang="cs-CZ" sz="24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cs-CZ" sz="2400" dirty="0" err="1" smtClean="0"/>
              <a:t>discussions</a:t>
            </a:r>
            <a:r>
              <a:rPr lang="cs-CZ" sz="2400" dirty="0" smtClean="0"/>
              <a:t> </a:t>
            </a:r>
            <a:r>
              <a:rPr lang="cs-CZ" sz="2400" dirty="0" err="1" smtClean="0"/>
              <a:t>about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environment</a:t>
            </a:r>
            <a:endParaRPr lang="cs-CZ" sz="24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cs-CZ" sz="2400" dirty="0" err="1" smtClean="0"/>
              <a:t>Earth</a:t>
            </a:r>
            <a:r>
              <a:rPr lang="cs-CZ" sz="2400" dirty="0" smtClean="0"/>
              <a:t> </a:t>
            </a:r>
            <a:r>
              <a:rPr lang="cs-CZ" sz="2400" dirty="0" err="1" smtClean="0"/>
              <a:t>Day</a:t>
            </a:r>
            <a:endParaRPr lang="cs-CZ" sz="2400" dirty="0" smtClean="0"/>
          </a:p>
          <a:p>
            <a:r>
              <a:rPr lang="cs-CZ" dirty="0" smtClean="0"/>
              <a:t>  </a:t>
            </a: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49080"/>
            <a:ext cx="2754280" cy="188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69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martha\Pictures\foto_škola_2012_13\Ekoškola\energie\pohlednice\IMG_00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33076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martha\Pictures\foto_škola_2012_13\Ekoškola\energie\pohlednice\WP_0007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5076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martha\Pictures\foto_škola_2012_13\Ekoškola\energie\pohlednice\IMG_00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6541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3717032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C00000"/>
                </a:solidFill>
              </a:rPr>
              <a:t>Turn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off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the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light</a:t>
            </a:r>
            <a:endParaRPr lang="cs-CZ" sz="2400" b="1" dirty="0">
              <a:solidFill>
                <a:srgbClr val="C00000"/>
              </a:solidFill>
            </a:endParaRPr>
          </a:p>
        </p:txBody>
      </p:sp>
      <p:sp>
        <p:nvSpPr>
          <p:cNvPr id="3" name="Šipka doprava 2"/>
          <p:cNvSpPr/>
          <p:nvPr/>
        </p:nvSpPr>
        <p:spPr>
          <a:xfrm rot="16200000">
            <a:off x="1079612" y="3273383"/>
            <a:ext cx="360040" cy="4324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6804248" y="3778551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C00000"/>
                </a:solidFill>
              </a:rPr>
              <a:t>Close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water</a:t>
            </a:r>
            <a:endParaRPr lang="cs-CZ" sz="2400" b="1" dirty="0">
              <a:solidFill>
                <a:srgbClr val="C00000"/>
              </a:solidFill>
            </a:endParaRPr>
          </a:p>
        </p:txBody>
      </p:sp>
      <p:sp>
        <p:nvSpPr>
          <p:cNvPr id="8" name="Šipka doprava 7"/>
          <p:cNvSpPr/>
          <p:nvPr/>
        </p:nvSpPr>
        <p:spPr>
          <a:xfrm rot="16200000">
            <a:off x="7704348" y="3382286"/>
            <a:ext cx="360040" cy="4324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943121" y="5445224"/>
            <a:ext cx="1006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C00000"/>
                </a:solidFill>
              </a:rPr>
              <a:t>Plastic</a:t>
            </a:r>
            <a:endParaRPr lang="cs-CZ" sz="2400" b="1" dirty="0">
              <a:solidFill>
                <a:srgbClr val="C000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7418535" y="5445223"/>
            <a:ext cx="931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cs-CZ" sz="2400" b="1" dirty="0" err="1" smtClean="0">
                <a:solidFill>
                  <a:srgbClr val="C00000"/>
                </a:solidFill>
              </a:rPr>
              <a:t>Paper</a:t>
            </a:r>
            <a:endParaRPr lang="cs-CZ" sz="2400" b="1" dirty="0">
              <a:solidFill>
                <a:srgbClr val="C00000"/>
              </a:solidFill>
            </a:endParaRPr>
          </a:p>
        </p:txBody>
      </p:sp>
      <p:sp>
        <p:nvSpPr>
          <p:cNvPr id="11" name="Šipka doprava 10"/>
          <p:cNvSpPr/>
          <p:nvPr/>
        </p:nvSpPr>
        <p:spPr>
          <a:xfrm>
            <a:off x="2138617" y="5459810"/>
            <a:ext cx="360040" cy="4324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 rot="10800000">
            <a:off x="6896477" y="5474398"/>
            <a:ext cx="360040" cy="4324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824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4535216" y="836712"/>
            <a:ext cx="4602088" cy="4450176"/>
            <a:chOff x="4535216" y="836712"/>
            <a:chExt cx="4602088" cy="4450176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5216" y="836712"/>
              <a:ext cx="4602088" cy="345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6609462" y="4825223"/>
              <a:ext cx="2160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b="1" dirty="0" err="1" smtClean="0">
                  <a:solidFill>
                    <a:srgbClr val="C00000"/>
                  </a:solidFill>
                </a:rPr>
                <a:t>Waste</a:t>
              </a:r>
              <a:r>
                <a:rPr lang="cs-CZ" sz="2400" b="1" dirty="0" smtClean="0">
                  <a:solidFill>
                    <a:srgbClr val="C00000"/>
                  </a:solidFill>
                </a:rPr>
                <a:t> </a:t>
              </a:r>
              <a:r>
                <a:rPr lang="cs-CZ" sz="2400" b="1" dirty="0" err="1" smtClean="0">
                  <a:solidFill>
                    <a:srgbClr val="C00000"/>
                  </a:solidFill>
                </a:rPr>
                <a:t>sorting</a:t>
              </a:r>
              <a:endParaRPr lang="cs-CZ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8" name="Šipka doprava 7"/>
            <p:cNvSpPr/>
            <p:nvPr/>
          </p:nvSpPr>
          <p:spPr>
            <a:xfrm rot="16200000">
              <a:off x="7560111" y="4428958"/>
              <a:ext cx="360040" cy="43249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0" y="3276268"/>
            <a:ext cx="7956376" cy="3559578"/>
            <a:chOff x="0" y="3276268"/>
            <a:chExt cx="7956376" cy="3559578"/>
          </a:xfrm>
        </p:grpSpPr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76268"/>
              <a:ext cx="4746104" cy="3559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ovéPole 6"/>
            <p:cNvSpPr txBox="1"/>
            <p:nvPr/>
          </p:nvSpPr>
          <p:spPr>
            <a:xfrm>
              <a:off x="4996952" y="5805264"/>
              <a:ext cx="29594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b="1" dirty="0" err="1" smtClean="0">
                  <a:solidFill>
                    <a:srgbClr val="C00000"/>
                  </a:solidFill>
                </a:rPr>
                <a:t>Maintaining</a:t>
              </a:r>
              <a:r>
                <a:rPr lang="cs-CZ" sz="2400" b="1" dirty="0" smtClean="0">
                  <a:solidFill>
                    <a:srgbClr val="C00000"/>
                  </a:solidFill>
                </a:rPr>
                <a:t> </a:t>
              </a:r>
              <a:r>
                <a:rPr lang="cs-CZ" sz="2400" b="1" dirty="0" err="1" smtClean="0">
                  <a:solidFill>
                    <a:srgbClr val="C00000"/>
                  </a:solidFill>
                </a:rPr>
                <a:t>school</a:t>
              </a:r>
              <a:r>
                <a:rPr lang="cs-CZ" sz="2400" b="1" dirty="0" smtClean="0">
                  <a:solidFill>
                    <a:srgbClr val="C00000"/>
                  </a:solidFill>
                </a:rPr>
                <a:t> garden</a:t>
              </a:r>
              <a:endParaRPr lang="cs-CZ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Šipka doprava 8"/>
            <p:cNvSpPr/>
            <p:nvPr/>
          </p:nvSpPr>
          <p:spPr>
            <a:xfrm rot="10800000">
              <a:off x="5184290" y="5428917"/>
              <a:ext cx="360040" cy="43249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0" y="12211"/>
            <a:ext cx="8172400" cy="3211470"/>
            <a:chOff x="0" y="12211"/>
            <a:chExt cx="8172400" cy="3211470"/>
          </a:xfrm>
        </p:grpSpPr>
        <p:pic>
          <p:nvPicPr>
            <p:cNvPr id="2" name="Picture 2" descr="C:\Users\martha\Pictures\foto_škola_2012_13\Farma_Kopaniny\Kopaniny_upr\IMG_0105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211"/>
              <a:ext cx="4283968" cy="3211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5004048" y="188640"/>
              <a:ext cx="31683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b="1" dirty="0" smtClean="0">
                  <a:solidFill>
                    <a:srgbClr val="C00000"/>
                  </a:solidFill>
                </a:rPr>
                <a:t>Visit </a:t>
              </a:r>
              <a:r>
                <a:rPr lang="cs-CZ" sz="2400" b="1" dirty="0" err="1" smtClean="0">
                  <a:solidFill>
                    <a:srgbClr val="C00000"/>
                  </a:solidFill>
                </a:rPr>
                <a:t>an</a:t>
              </a:r>
              <a:r>
                <a:rPr lang="cs-CZ" sz="2400" b="1" dirty="0" smtClean="0">
                  <a:solidFill>
                    <a:srgbClr val="C00000"/>
                  </a:solidFill>
                </a:rPr>
                <a:t> animal </a:t>
              </a:r>
              <a:r>
                <a:rPr lang="cs-CZ" sz="2400" b="1" dirty="0" err="1" smtClean="0">
                  <a:solidFill>
                    <a:srgbClr val="C00000"/>
                  </a:solidFill>
                </a:rPr>
                <a:t>farm</a:t>
              </a:r>
              <a:r>
                <a:rPr lang="cs-CZ" sz="2400" b="1" dirty="0" smtClean="0">
                  <a:solidFill>
                    <a:srgbClr val="C00000"/>
                  </a:solidFill>
                </a:rPr>
                <a:t> </a:t>
              </a:r>
              <a:endParaRPr lang="cs-CZ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0" name="Šipka doprava 9"/>
            <p:cNvSpPr/>
            <p:nvPr/>
          </p:nvSpPr>
          <p:spPr>
            <a:xfrm rot="10800000">
              <a:off x="4770001" y="231623"/>
              <a:ext cx="360040" cy="43249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98018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artha\Pictures\foto_škola_2012_13\Ekoškola\Eko_Praha\Eko_projekt skalka 2011_1_postc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2696"/>
            <a:ext cx="5760640" cy="432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5" y="188640"/>
            <a:ext cx="1936767" cy="1872208"/>
          </a:xfrm>
          <a:prstGeom prst="rect">
            <a:avLst/>
          </a:prstGeom>
          <a:scene3d>
            <a:camera prst="orthographicFront">
              <a:rot lat="1860170" lon="10843515" rev="21256516"/>
            </a:camera>
            <a:lightRig rig="threePt" dir="t"/>
          </a:scene3d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221088"/>
            <a:ext cx="2371725" cy="192405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23528" y="5373216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C00000"/>
                </a:solidFill>
              </a:rPr>
              <a:t>This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slide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shows</a:t>
            </a:r>
            <a:r>
              <a:rPr lang="cs-CZ" sz="2400" b="1" dirty="0" smtClean="0">
                <a:solidFill>
                  <a:srgbClr val="C00000"/>
                </a:solidFill>
              </a:rPr>
              <a:t>  a </a:t>
            </a:r>
            <a:r>
              <a:rPr lang="cs-CZ" sz="2400" b="1" dirty="0" err="1" smtClean="0">
                <a:solidFill>
                  <a:srgbClr val="C00000"/>
                </a:solidFill>
              </a:rPr>
              <a:t>gradual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change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of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our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school</a:t>
            </a:r>
            <a:r>
              <a:rPr lang="cs-CZ" sz="2400" b="1" dirty="0" smtClean="0">
                <a:solidFill>
                  <a:srgbClr val="C00000"/>
                </a:solidFill>
              </a:rPr>
              <a:t>  garden</a:t>
            </a:r>
            <a:r>
              <a:rPr lang="cs-CZ" dirty="0" smtClean="0"/>
              <a:t>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625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6" y="6774"/>
            <a:ext cx="9144000" cy="685122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-298706" y="116632"/>
            <a:ext cx="9721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i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The</a:t>
            </a:r>
            <a:r>
              <a:rPr lang="cs-CZ" sz="3600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flag and </a:t>
            </a:r>
            <a:r>
              <a:rPr lang="cs-CZ" sz="3600" i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certificate</a:t>
            </a:r>
            <a:r>
              <a:rPr lang="cs-CZ" sz="3600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cs-CZ" sz="3600" i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of</a:t>
            </a:r>
            <a:r>
              <a:rPr lang="cs-CZ" sz="3600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cs-CZ" sz="3600" i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Ecoschool</a:t>
            </a:r>
            <a:endParaRPr lang="cs-CZ" sz="3600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05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727</TotalTime>
  <Words>439</Words>
  <Application>Microsoft Office PowerPoint</Application>
  <PresentationFormat>Předvádění na obrazovce (4:3)</PresentationFormat>
  <Paragraphs>87</Paragraphs>
  <Slides>16</Slides>
  <Notes>12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Aerodynamika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Nikola Žitňanská</dc:creator>
  <cp:lastModifiedBy>Ivona Válková</cp:lastModifiedBy>
  <cp:revision>63</cp:revision>
  <dcterms:created xsi:type="dcterms:W3CDTF">2013-10-07T09:08:59Z</dcterms:created>
  <dcterms:modified xsi:type="dcterms:W3CDTF">2015-04-09T13:21:53Z</dcterms:modified>
</cp:coreProperties>
</file>