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3" r:id="rId6"/>
    <p:sldId id="262" r:id="rId7"/>
    <p:sldId id="257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B62-D5F5-47D7-B330-3441562258F3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27FD-BFE1-4E43-BF0D-FBF8C55D6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B62-D5F5-47D7-B330-3441562258F3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27FD-BFE1-4E43-BF0D-FBF8C55D6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B62-D5F5-47D7-B330-3441562258F3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27FD-BFE1-4E43-BF0D-FBF8C55D6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B62-D5F5-47D7-B330-3441562258F3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27FD-BFE1-4E43-BF0D-FBF8C55D6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B62-D5F5-47D7-B330-3441562258F3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27FD-BFE1-4E43-BF0D-FBF8C55D6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B62-D5F5-47D7-B330-3441562258F3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27FD-BFE1-4E43-BF0D-FBF8C55D6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B62-D5F5-47D7-B330-3441562258F3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27FD-BFE1-4E43-BF0D-FBF8C55D6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B62-D5F5-47D7-B330-3441562258F3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27FD-BFE1-4E43-BF0D-FBF8C55D6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B62-D5F5-47D7-B330-3441562258F3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27FD-BFE1-4E43-BF0D-FBF8C55D6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B62-D5F5-47D7-B330-3441562258F3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27FD-BFE1-4E43-BF0D-FBF8C55D63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B62-D5F5-47D7-B330-3441562258F3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D27FD-BFE1-4E43-BF0D-FBF8C55D6364}" type="slidenum">
              <a:rPr lang="cs-CZ" smtClean="0"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DB62-D5F5-47D7-B330-3441562258F3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D27FD-BFE1-4E43-BF0D-FBF8C55D6364}" type="slidenum">
              <a:rPr lang="cs-CZ" smtClean="0"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se učím s </a:t>
            </a:r>
            <a:r>
              <a:rPr lang="cs-CZ" dirty="0" err="1" smtClean="0"/>
              <a:t>eTwinningem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Úkol č. 5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Mezinárodní klub</a:t>
            </a:r>
          </a:p>
          <a:p>
            <a:r>
              <a:rPr lang="cs-CZ" dirty="0" smtClean="0"/>
              <a:t>Základní škola a mateřská škola Hranice, </a:t>
            </a:r>
            <a:r>
              <a:rPr lang="cs-CZ" dirty="0" err="1" smtClean="0"/>
              <a:t>Šromotovo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59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učím s </a:t>
            </a:r>
            <a:r>
              <a:rPr lang="cs-CZ" dirty="0" err="1" smtClean="0"/>
              <a:t>eTwinningem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Úkol č.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Mezinárodní klub</a:t>
            </a:r>
          </a:p>
          <a:p>
            <a:r>
              <a:rPr lang="cs-CZ" dirty="0" smtClean="0"/>
              <a:t>Základní a mateřská škola Hranice, </a:t>
            </a:r>
            <a:r>
              <a:rPr lang="cs-CZ" dirty="0" err="1" smtClean="0"/>
              <a:t>Šromotovo</a:t>
            </a:r>
            <a:r>
              <a:rPr lang="cs-CZ" dirty="0" smtClean="0"/>
              <a:t>, příspěvková organizace</a:t>
            </a:r>
          </a:p>
          <a:p>
            <a:r>
              <a:rPr lang="cs-CZ" dirty="0" smtClean="0"/>
              <a:t>Ukázky z práce členů.</a:t>
            </a:r>
          </a:p>
          <a:p>
            <a:r>
              <a:rPr lang="cs-CZ" dirty="0" smtClean="0"/>
              <a:t>© Marie Šturmová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155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učím s </a:t>
            </a:r>
            <a:r>
              <a:rPr lang="cs-CZ" dirty="0" err="1" smtClean="0"/>
              <a:t>eTwinningem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Úkol č. 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31" y="1806575"/>
            <a:ext cx="5157738" cy="4052888"/>
          </a:xfrm>
        </p:spPr>
      </p:pic>
      <p:sp>
        <p:nvSpPr>
          <p:cNvPr id="5" name="TextovéPole 4"/>
          <p:cNvSpPr txBox="1"/>
          <p:nvPr/>
        </p:nvSpPr>
        <p:spPr>
          <a:xfrm>
            <a:off x="1979712" y="616530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Představujeme naši republiku.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49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učím s </a:t>
            </a:r>
            <a:r>
              <a:rPr lang="cs-CZ" dirty="0" err="1" smtClean="0"/>
              <a:t>eTwinningem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Úkol č. 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054013"/>
            <a:ext cx="7124700" cy="3558011"/>
          </a:xfrm>
        </p:spPr>
      </p:pic>
      <p:sp>
        <p:nvSpPr>
          <p:cNvPr id="5" name="TextovéPole 4"/>
          <p:cNvSpPr txBox="1"/>
          <p:nvPr/>
        </p:nvSpPr>
        <p:spPr>
          <a:xfrm>
            <a:off x="971600" y="609329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Kreslíme obrázky v Malování.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18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učím s </a:t>
            </a:r>
            <a:r>
              <a:rPr lang="cs-CZ" dirty="0" err="1" smtClean="0"/>
              <a:t>eTwinningem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Úkol č. 5</a:t>
            </a:r>
            <a:endParaRPr lang="cs-CZ" dirty="0"/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  <p:sp>
        <p:nvSpPr>
          <p:cNvPr id="15" name="TextovéPole 14"/>
          <p:cNvSpPr txBox="1"/>
          <p:nvPr/>
        </p:nvSpPr>
        <p:spPr>
          <a:xfrm>
            <a:off x="1835696" y="623731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Experimentujeme na dálku.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28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učím s </a:t>
            </a:r>
            <a:r>
              <a:rPr lang="cs-CZ" dirty="0" err="1" smtClean="0"/>
              <a:t>eTwinningem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Úkol č. 5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  <p:sp>
        <p:nvSpPr>
          <p:cNvPr id="6" name="TextovéPole 5"/>
          <p:cNvSpPr txBox="1"/>
          <p:nvPr/>
        </p:nvSpPr>
        <p:spPr>
          <a:xfrm>
            <a:off x="1907703" y="5994524"/>
            <a:ext cx="540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Spolupracujeme, diskutujeme, řešíme.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17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učím s </a:t>
            </a:r>
            <a:r>
              <a:rPr lang="cs-CZ" dirty="0" err="1" smtClean="0"/>
              <a:t>eTwinningem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Úkol č. 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  <p:sp>
        <p:nvSpPr>
          <p:cNvPr id="5" name="TextovéPole 4"/>
          <p:cNvSpPr txBox="1"/>
          <p:nvPr/>
        </p:nvSpPr>
        <p:spPr>
          <a:xfrm>
            <a:off x="1891114" y="5999050"/>
            <a:ext cx="534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Zpíváme, natáčíme a nahráváme.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15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učím s </a:t>
            </a:r>
            <a:r>
              <a:rPr lang="cs-CZ" dirty="0" err="1" smtClean="0"/>
              <a:t>eTwinningem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Úkol č. 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63" y="1806575"/>
            <a:ext cx="6578873" cy="4052888"/>
          </a:xfrm>
        </p:spPr>
      </p:pic>
      <p:sp>
        <p:nvSpPr>
          <p:cNvPr id="6" name="TextovéPole 5"/>
          <p:cNvSpPr txBox="1"/>
          <p:nvPr/>
        </p:nvSpPr>
        <p:spPr>
          <a:xfrm>
            <a:off x="1267738" y="6052646"/>
            <a:ext cx="661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Účastníme se videokonferencí.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62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učím s </a:t>
            </a:r>
            <a:r>
              <a:rPr lang="cs-CZ" dirty="0" err="1" smtClean="0"/>
              <a:t>eTwinningem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Úkol č. 5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27" y="1806575"/>
            <a:ext cx="4872146" cy="4052888"/>
          </a:xfrm>
        </p:spPr>
      </p:pic>
      <p:sp>
        <p:nvSpPr>
          <p:cNvPr id="5" name="TextovéPole 4"/>
          <p:cNvSpPr txBox="1"/>
          <p:nvPr/>
        </p:nvSpPr>
        <p:spPr>
          <a:xfrm>
            <a:off x="2144085" y="6062883"/>
            <a:ext cx="487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Zapojujeme se, jsme IN.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98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učím s </a:t>
            </a:r>
            <a:r>
              <a:rPr lang="cs-CZ" dirty="0" err="1" smtClean="0"/>
              <a:t>eTwinningem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Úkol č. 5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98" y="1806575"/>
            <a:ext cx="5917803" cy="4052888"/>
          </a:xfrm>
        </p:spPr>
      </p:pic>
      <p:sp>
        <p:nvSpPr>
          <p:cNvPr id="6" name="TextovéPole 5"/>
          <p:cNvSpPr txBox="1"/>
          <p:nvPr/>
        </p:nvSpPr>
        <p:spPr>
          <a:xfrm>
            <a:off x="1619672" y="605264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Poznáváme, mluvíme a hlavně si vše užíváme!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233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Léto</Template>
  <TotalTime>46</TotalTime>
  <Words>124</Words>
  <Application>Microsoft Office PowerPoint</Application>
  <PresentationFormat>Předvádění na obrazovce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Summer</vt:lpstr>
      <vt:lpstr>Jak se učím s eTwinningem Úkol č. 5</vt:lpstr>
      <vt:lpstr>Jak se učím s eTwinningem Úkol č. 5</vt:lpstr>
      <vt:lpstr>Jak se učím s eTwinningem Úkol č. 5</vt:lpstr>
      <vt:lpstr>Jak se učím s eTwinningem Úkol č. 5</vt:lpstr>
      <vt:lpstr>Jak se učím s eTwinningem Úkol č. 5</vt:lpstr>
      <vt:lpstr>Jak se učím s eTwinningem Úkol č. 5</vt:lpstr>
      <vt:lpstr>Jak se učím s eTwinningem Úkol č. 5</vt:lpstr>
      <vt:lpstr>Jak se učím s eTwinningem Úkol č. 5</vt:lpstr>
      <vt:lpstr>Jak se učím s eTwinningem Úkol č. 5</vt:lpstr>
      <vt:lpstr>Jak se učím s eTwinningem Úkol č.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se učím s eTwinningem Úkol č. 5</dc:title>
  <dc:creator>sturmova</dc:creator>
  <cp:lastModifiedBy>sturmova</cp:lastModifiedBy>
  <cp:revision>5</cp:revision>
  <dcterms:created xsi:type="dcterms:W3CDTF">2015-06-13T15:39:12Z</dcterms:created>
  <dcterms:modified xsi:type="dcterms:W3CDTF">2015-06-13T16:25:18Z</dcterms:modified>
</cp:coreProperties>
</file>