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C13C57-2F4C-4A8A-9912-F82A725D00E2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8FF6B0-EB75-42FA-81FA-6EBC539F42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3.B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Havířov-Podlesí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78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naše školička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499"/>
            <a:ext cx="6400800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9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jsme 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  </a:t>
            </a:r>
          </a:p>
        </p:txBody>
      </p:sp>
      <p:pic>
        <p:nvPicPr>
          <p:cNvPr id="1026" name="Picture 2" descr="C:\Users\NB\Downloads\IMG_20140328_075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0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Rádi tvoříme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NB\Downloads\IMG_20140415_06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Máme rádi vědu – v planetáriu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NB\Downloads\IMG_20150220_10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Rádi experimentujeme, provádíme pokusy</a:t>
            </a:r>
            <a:endParaRPr lang="cs-CZ" dirty="0"/>
          </a:p>
        </p:txBody>
      </p:sp>
      <p:pic>
        <p:nvPicPr>
          <p:cNvPr id="4" name="Shape 53"/>
          <p:cNvPicPr preferRelativeResize="0">
            <a:picLocks noGrp="1"/>
          </p:cNvPicPr>
          <p:nvPr>
            <p:ph sz="quarter" idx="13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5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Zveme si návštěvy z cizích zemí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4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tělocvičně cvičíme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0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Rádi se bavíme</a:t>
            </a:r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9510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35</Words>
  <Application>Microsoft Office PowerPoint</Application>
  <PresentationFormat>Předvádění na obrazovce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Havířov-Podlesí</vt:lpstr>
      <vt:lpstr>To je naše školička</vt:lpstr>
      <vt:lpstr>To jsme my</vt:lpstr>
      <vt:lpstr>Rádi tvoříme</vt:lpstr>
      <vt:lpstr>Máme rádi vědu – v planetáriu</vt:lpstr>
      <vt:lpstr>Rádi experimentujeme, provádíme pokusy</vt:lpstr>
      <vt:lpstr>Zveme si návštěvy z cizích zemí</vt:lpstr>
      <vt:lpstr>V tělocvičně cvičíme</vt:lpstr>
      <vt:lpstr>Rádi se bavíme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Havířov-Podlesí</dc:title>
  <dc:creator>NB</dc:creator>
  <cp:lastModifiedBy>NB</cp:lastModifiedBy>
  <cp:revision>4</cp:revision>
  <dcterms:created xsi:type="dcterms:W3CDTF">2015-04-21T17:48:16Z</dcterms:created>
  <dcterms:modified xsi:type="dcterms:W3CDTF">2015-04-30T14:51:55Z</dcterms:modified>
</cp:coreProperties>
</file>