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AFB121-AC84-42DF-9B62-66024540D0C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47FDCD-B425-4733-8A29-9B06DCACA76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1.B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Základní škola Havířov-Podlesí, Mládežnická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52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Toto je naše školička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1124"/>
            <a:ext cx="8686800" cy="44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82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rádi píšeme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92585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Jsme </a:t>
            </a:r>
            <a:r>
              <a:rPr lang="cs-CZ" dirty="0" err="1" smtClean="0"/>
              <a:t>parta,co</a:t>
            </a:r>
            <a:r>
              <a:rPr lang="cs-CZ" dirty="0" smtClean="0"/>
              <a:t> si rozumí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97646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Chodíme na procházky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399828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Cestu do naší školy vždy najdeme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8503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23918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C:\Users\NB\Downloads\DSC0111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516216" cy="48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44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26</Words>
  <Application>Microsoft Office PowerPoint</Application>
  <PresentationFormat>Předvádění na obrazovce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Cesta</vt:lpstr>
      <vt:lpstr>1.B</vt:lpstr>
      <vt:lpstr>Toto je naše školička</vt:lpstr>
      <vt:lpstr>My rádi píšeme</vt:lpstr>
      <vt:lpstr>Jsme parta,co si rozumí</vt:lpstr>
      <vt:lpstr>Chodíme na procházky</vt:lpstr>
      <vt:lpstr>Cestu do naší školy vždy najdeme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1.B</dc:title>
  <dc:creator>NB</dc:creator>
  <cp:lastModifiedBy>NB</cp:lastModifiedBy>
  <cp:revision>2</cp:revision>
  <dcterms:created xsi:type="dcterms:W3CDTF">2015-04-30T14:23:10Z</dcterms:created>
  <dcterms:modified xsi:type="dcterms:W3CDTF">2015-04-30T14:38:32Z</dcterms:modified>
</cp:coreProperties>
</file>