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3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8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34FD-3128-41BA-9614-026C447DE80A}" type="datetimeFigureOut">
              <a:rPr lang="cs-CZ" smtClean="0"/>
              <a:pPr/>
              <a:t>25.6.2015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773F-6A12-4B1A-ACCF-46E13D95B4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34FD-3128-41BA-9614-026C447DE80A}" type="datetimeFigureOut">
              <a:rPr lang="cs-CZ" smtClean="0"/>
              <a:pPr/>
              <a:t>25.6.2015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773F-6A12-4B1A-ACCF-46E13D95B4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34FD-3128-41BA-9614-026C447DE80A}" type="datetimeFigureOut">
              <a:rPr lang="cs-CZ" smtClean="0"/>
              <a:pPr/>
              <a:t>25.6.2015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773F-6A12-4B1A-ACCF-46E13D95B4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34FD-3128-41BA-9614-026C447DE80A}" type="datetimeFigureOut">
              <a:rPr lang="cs-CZ" smtClean="0"/>
              <a:pPr/>
              <a:t>25.6.2015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773F-6A12-4B1A-ACCF-46E13D95B4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34FD-3128-41BA-9614-026C447DE80A}" type="datetimeFigureOut">
              <a:rPr lang="cs-CZ" smtClean="0"/>
              <a:pPr/>
              <a:t>25.6.2015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773F-6A12-4B1A-ACCF-46E13D95B4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34FD-3128-41BA-9614-026C447DE80A}" type="datetimeFigureOut">
              <a:rPr lang="cs-CZ" smtClean="0"/>
              <a:pPr/>
              <a:t>25.6.2015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773F-6A12-4B1A-ACCF-46E13D95B4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34FD-3128-41BA-9614-026C447DE80A}" type="datetimeFigureOut">
              <a:rPr lang="cs-CZ" smtClean="0"/>
              <a:pPr/>
              <a:t>25.6.2015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773F-6A12-4B1A-ACCF-46E13D95B4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34FD-3128-41BA-9614-026C447DE80A}" type="datetimeFigureOut">
              <a:rPr lang="cs-CZ" smtClean="0"/>
              <a:pPr/>
              <a:t>25.6.2015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4773F-6A12-4B1A-ACCF-46E13D95B46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34FD-3128-41BA-9614-026C447DE80A}" type="datetimeFigureOut">
              <a:rPr lang="cs-CZ" smtClean="0"/>
              <a:pPr/>
              <a:t>25.6.2015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773F-6A12-4B1A-ACCF-46E13D95B4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34FD-3128-41BA-9614-026C447DE80A}" type="datetimeFigureOut">
              <a:rPr lang="cs-CZ" smtClean="0"/>
              <a:pPr/>
              <a:t>25.6.2015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B34773F-6A12-4B1A-ACCF-46E13D95B4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24534FD-3128-41BA-9614-026C447DE80A}" type="datetimeFigureOut">
              <a:rPr lang="cs-CZ" smtClean="0"/>
              <a:pPr/>
              <a:t>25.6.2015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773F-6A12-4B1A-ACCF-46E13D95B4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24534FD-3128-41BA-9614-026C447DE80A}" type="datetimeFigureOut">
              <a:rPr lang="cs-CZ" smtClean="0"/>
              <a:pPr/>
              <a:t>25.6.2015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B34773F-6A12-4B1A-ACCF-46E13D95B46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8.xml"/><Relationship Id="rId18" Type="http://schemas.openxmlformats.org/officeDocument/2006/relationships/slide" Target="slide16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20.xml"/><Relationship Id="rId2" Type="http://schemas.openxmlformats.org/officeDocument/2006/relationships/slide" Target="slide3.xml"/><Relationship Id="rId16" Type="http://schemas.openxmlformats.org/officeDocument/2006/relationships/slide" Target="slide15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9.xml"/><Relationship Id="rId10" Type="http://schemas.openxmlformats.org/officeDocument/2006/relationships/slide" Target="slide11.xml"/><Relationship Id="rId19" Type="http://schemas.openxmlformats.org/officeDocument/2006/relationships/slide" Target="slide17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1640" y="2276872"/>
            <a:ext cx="6660232" cy="2805296"/>
          </a:xfrm>
        </p:spPr>
        <p:txBody>
          <a:bodyPr>
            <a:noAutofit/>
          </a:bodyPr>
          <a:lstStyle/>
          <a:p>
            <a:pPr algn="ctr"/>
            <a:r>
              <a:rPr lang="cs-CZ" sz="9600" dirty="0" smtClean="0"/>
              <a:t>RISKUJ!</a:t>
            </a:r>
            <a:endParaRPr lang="cs-CZ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Filmy 500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 se jmenuje český režisér, který režíruje především komedie či pohádky? (</a:t>
            </a:r>
            <a:r>
              <a:rPr lang="cs-CZ" dirty="0" err="1" smtClean="0"/>
              <a:t>Babovřesky</a:t>
            </a:r>
            <a:r>
              <a:rPr lang="cs-CZ" dirty="0" smtClean="0"/>
              <a:t>, Kameňák, Princezna ze </a:t>
            </a:r>
            <a:r>
              <a:rPr lang="cs-CZ" dirty="0" err="1" smtClean="0"/>
              <a:t>mlejna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5940152" y="3429000"/>
            <a:ext cx="237626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Zdeněk Troška</a:t>
            </a:r>
          </a:p>
          <a:p>
            <a:endParaRPr lang="cs-CZ" dirty="0"/>
          </a:p>
        </p:txBody>
      </p:sp>
      <p:pic>
        <p:nvPicPr>
          <p:cNvPr id="18434" name="Picture 2" descr="http://www.i60.cz/obrazky/velke/troska_201302012126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573016"/>
            <a:ext cx="3810000" cy="2857500"/>
          </a:xfrm>
          <a:prstGeom prst="rect">
            <a:avLst/>
          </a:prstGeom>
          <a:noFill/>
        </p:spPr>
      </p:pic>
      <p:sp>
        <p:nvSpPr>
          <p:cNvPr id="6" name="Tlačítko akce: Zpět nebo Předchozí 5">
            <a:hlinkClick r:id="rId3" action="ppaction://hlinksldjump" highlightClick="1"/>
          </p:cNvPr>
          <p:cNvSpPr/>
          <p:nvPr/>
        </p:nvSpPr>
        <p:spPr>
          <a:xfrm>
            <a:off x="7092280" y="5085184"/>
            <a:ext cx="1512168" cy="13681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Filmy 1000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 zní jméno známé starší americké herečky, která ztvárnila roli ve filmu Mama </a:t>
            </a:r>
            <a:r>
              <a:rPr lang="cs-CZ" dirty="0" err="1" smtClean="0"/>
              <a:t>Mia</a:t>
            </a:r>
            <a:r>
              <a:rPr lang="cs-CZ" dirty="0" smtClean="0"/>
              <a:t>! ?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5724128" y="3356992"/>
            <a:ext cx="252028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err="1" smtClean="0"/>
              <a:t>Meryl</a:t>
            </a:r>
            <a:r>
              <a:rPr lang="cs-CZ" sz="4400" b="1" dirty="0" smtClean="0"/>
              <a:t> </a:t>
            </a:r>
            <a:r>
              <a:rPr lang="cs-CZ" sz="4400" b="1" dirty="0" err="1" smtClean="0"/>
              <a:t>Streep</a:t>
            </a:r>
            <a:r>
              <a:rPr lang="cs-CZ" sz="4400" b="1" dirty="0" smtClean="0"/>
              <a:t> </a:t>
            </a:r>
          </a:p>
          <a:p>
            <a:endParaRPr lang="cs-CZ" dirty="0"/>
          </a:p>
        </p:txBody>
      </p:sp>
      <p:pic>
        <p:nvPicPr>
          <p:cNvPr id="17410" name="Picture 2" descr="http://miista.com/wp-content/uploads/2014/01/Meryl-Streep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284984"/>
            <a:ext cx="3161928" cy="3161928"/>
          </a:xfrm>
          <a:prstGeom prst="rect">
            <a:avLst/>
          </a:prstGeom>
          <a:noFill/>
        </p:spPr>
      </p:pic>
      <p:sp>
        <p:nvSpPr>
          <p:cNvPr id="6" name="Tlačítko akce: Zpět nebo Předchozí 5">
            <a:hlinkClick r:id="rId3" action="ppaction://hlinksldjump" highlightClick="1"/>
          </p:cNvPr>
          <p:cNvSpPr/>
          <p:nvPr/>
        </p:nvSpPr>
        <p:spPr>
          <a:xfrm>
            <a:off x="7164288" y="5085184"/>
            <a:ext cx="1512168" cy="13681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Filmy 5000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 se jmenují hlavní 3 postavy ve filmu Piráti z Karibiku?</a:t>
            </a:r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4788024" y="2852936"/>
            <a:ext cx="38164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800" b="1" dirty="0" smtClean="0"/>
              <a:t>Jack </a:t>
            </a:r>
            <a:r>
              <a:rPr lang="cs-CZ" sz="3800" b="1" dirty="0" err="1" smtClean="0"/>
              <a:t>Sparrow</a:t>
            </a:r>
            <a:r>
              <a:rPr lang="cs-CZ" sz="3800" b="1" dirty="0" smtClean="0"/>
              <a:t>, William Turner, Elizabeth </a:t>
            </a:r>
            <a:r>
              <a:rPr lang="cs-CZ" sz="3800" b="1" dirty="0" err="1" smtClean="0"/>
              <a:t>Swanová</a:t>
            </a:r>
            <a:endParaRPr lang="cs-CZ" sz="3800" b="1" dirty="0" smtClean="0"/>
          </a:p>
          <a:p>
            <a:endParaRPr lang="cs-CZ" sz="4400" b="1" dirty="0"/>
          </a:p>
        </p:txBody>
      </p:sp>
      <p:pic>
        <p:nvPicPr>
          <p:cNvPr id="16386" name="Picture 2" descr="http://www.hdtvblog.cz/obrazky/blu-ray/pirati-z-karibik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96952"/>
            <a:ext cx="4286250" cy="2343151"/>
          </a:xfrm>
          <a:prstGeom prst="rect">
            <a:avLst/>
          </a:prstGeom>
          <a:noFill/>
        </p:spPr>
      </p:pic>
      <p:sp>
        <p:nvSpPr>
          <p:cNvPr id="6" name="Tlačítko akce: Zpět nebo Předchozí 5">
            <a:hlinkClick r:id="rId3" action="ppaction://hlinksldjump" highlightClick="1"/>
          </p:cNvPr>
          <p:cNvSpPr/>
          <p:nvPr/>
        </p:nvSpPr>
        <p:spPr>
          <a:xfrm>
            <a:off x="7308304" y="5229200"/>
            <a:ext cx="1512168" cy="13681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Český jazyk 100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Ke které skupině jazyků patří čeština?</a:t>
            </a:r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1691680" y="2996952"/>
            <a:ext cx="576064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b="1" dirty="0" smtClean="0"/>
              <a:t>slovanské</a:t>
            </a:r>
          </a:p>
          <a:p>
            <a:endParaRPr lang="cs-CZ" dirty="0"/>
          </a:p>
        </p:txBody>
      </p:sp>
      <p:sp>
        <p:nvSpPr>
          <p:cNvPr id="5" name="Tlačítko akce: Zpět nebo Předchozí 4">
            <a:hlinkClick r:id="rId2" action="ppaction://hlinksldjump" highlightClick="1"/>
          </p:cNvPr>
          <p:cNvSpPr/>
          <p:nvPr/>
        </p:nvSpPr>
        <p:spPr>
          <a:xfrm>
            <a:off x="7164288" y="5085184"/>
            <a:ext cx="1512168" cy="13681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Český jazyk 200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Kolik máme v češtině slovních druhů?</a:t>
            </a:r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2699792" y="2708920"/>
            <a:ext cx="30963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0" b="1" dirty="0" smtClean="0"/>
              <a:t>10</a:t>
            </a:r>
            <a:endParaRPr lang="cs-CZ" sz="18000" b="1" dirty="0"/>
          </a:p>
        </p:txBody>
      </p:sp>
      <p:sp>
        <p:nvSpPr>
          <p:cNvPr id="5" name="Tlačítko akce: Zpět nebo Předchozí 4">
            <a:hlinkClick r:id="rId2" action="ppaction://hlinksldjump" highlightClick="1"/>
          </p:cNvPr>
          <p:cNvSpPr/>
          <p:nvPr/>
        </p:nvSpPr>
        <p:spPr>
          <a:xfrm>
            <a:off x="7164288" y="5085184"/>
            <a:ext cx="1512168" cy="13681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Český jazyk 500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Slovesa se ČASUJÍ nebo SKLOŇUJÍ?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1763688" y="3212976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b="1" dirty="0" smtClean="0"/>
              <a:t>časují se</a:t>
            </a:r>
          </a:p>
        </p:txBody>
      </p:sp>
      <p:sp>
        <p:nvSpPr>
          <p:cNvPr id="5" name="Tlačítko akce: Zpět nebo Předchozí 4">
            <a:hlinkClick r:id="rId2" action="ppaction://hlinksldjump" highlightClick="1"/>
          </p:cNvPr>
          <p:cNvSpPr/>
          <p:nvPr/>
        </p:nvSpPr>
        <p:spPr>
          <a:xfrm>
            <a:off x="7164288" y="5085184"/>
            <a:ext cx="1512168" cy="13681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Český jazyk 1000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Vystupňuj přídavné jméno měkký.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2771800" y="2492896"/>
            <a:ext cx="46805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/>
              <a:t>měkký, měkčí, nejměkčí</a:t>
            </a:r>
          </a:p>
          <a:p>
            <a:endParaRPr lang="cs-CZ" dirty="0"/>
          </a:p>
        </p:txBody>
      </p:sp>
      <p:sp>
        <p:nvSpPr>
          <p:cNvPr id="5" name="Tlačítko akce: Zpět nebo Předchozí 4">
            <a:hlinkClick r:id="rId2" action="ppaction://hlinksldjump" highlightClick="1"/>
          </p:cNvPr>
          <p:cNvSpPr/>
          <p:nvPr/>
        </p:nvSpPr>
        <p:spPr>
          <a:xfrm>
            <a:off x="7164288" y="5085184"/>
            <a:ext cx="1512168" cy="13681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Český jazyk 5000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 se jmenuje český spisovatel, který získal Nobelovu cenu?</a:t>
            </a:r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5580112" y="3356992"/>
            <a:ext cx="2592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Jaroslav Seifert</a:t>
            </a:r>
            <a:endParaRPr lang="cs-CZ" sz="4400" b="1" dirty="0"/>
          </a:p>
        </p:txBody>
      </p:sp>
      <p:pic>
        <p:nvPicPr>
          <p:cNvPr id="11266" name="Picture 2" descr="http://www.slovnikceskeliteratury.cz/getImage.jsp?docid=1114&amp;thmb&amp;id=245"/>
          <p:cNvPicPr>
            <a:picLocks noChangeAspect="1" noChangeArrowheads="1"/>
          </p:cNvPicPr>
          <p:nvPr/>
        </p:nvPicPr>
        <p:blipFill>
          <a:blip r:embed="rId2" cstate="print"/>
          <a:srcRect b="14683"/>
          <a:stretch>
            <a:fillRect/>
          </a:stretch>
        </p:blipFill>
        <p:spPr bwMode="auto">
          <a:xfrm>
            <a:off x="1619672" y="2780928"/>
            <a:ext cx="3024336" cy="3612401"/>
          </a:xfrm>
          <a:prstGeom prst="rect">
            <a:avLst/>
          </a:prstGeom>
          <a:noFill/>
        </p:spPr>
      </p:pic>
      <p:sp>
        <p:nvSpPr>
          <p:cNvPr id="6" name="Tlačítko akce: Zpět nebo Předchozí 5">
            <a:hlinkClick r:id="rId3" action="ppaction://hlinksldjump" highlightClick="1"/>
          </p:cNvPr>
          <p:cNvSpPr/>
          <p:nvPr/>
        </p:nvSpPr>
        <p:spPr>
          <a:xfrm>
            <a:off x="7164288" y="5085184"/>
            <a:ext cx="1512168" cy="13681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Hudba 100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 se jmenuje známý český zpěvák, který vydal hity jako např. Včelka Mája, Trezor, Lady karneval…</a:t>
            </a:r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5292080" y="4077072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Karel </a:t>
            </a:r>
            <a:r>
              <a:rPr lang="cs-CZ" sz="4400" b="1" dirty="0" err="1" smtClean="0"/>
              <a:t>Gott</a:t>
            </a:r>
            <a:endParaRPr lang="cs-CZ" sz="4400" b="1" dirty="0"/>
          </a:p>
        </p:txBody>
      </p:sp>
      <p:sp>
        <p:nvSpPr>
          <p:cNvPr id="10242" name="AutoShape 2" descr="data:image/jpeg;base64,/9j/4AAQSkZJRgABAQAAAQABAAD/2wCEAAkGBxQSEBUUEhQVFBQVFBQUFBQUFBQVFBUUFBQWFhUUFBQYHCggGBolHBQUITEhJSkrLi4uFx8zODMsNygtLisBCgoKDg0OGBAQFywcHCQsLC8sLCwsLCwsLCwsLCwsLCwsLCwsLCwsLCwsLCwsLCwsLCwsLCwsLCwsLCwsLCwsLP/AABEIAREAuAMBIgACEQEDEQH/xAAcAAAABwEBAAAAAAAAAAAAAAAAAQIDBAUGBwj/xAA8EAACAQIDBQUFBwQBBQEAAAAAAQIDEQQhMQUGEkFREyJhcYEHFJGhwSMyQlKx0fBDYnLhwjOSorLxFv/EABkBAAMBAQEAAAAAAAAAAAAAAAABAgMEBf/EACURAQEAAgICAQQCAwAAAAAAAAABAhEDIRIxQQQTIlEyQhRhof/aAAwDAQACEQMRAD8AfjC5Mw+EbJuF2cXGGwR5Xl+nZpW0MD4Fnh8CWNHC2JcaJUx37JBp4dIejTJXZgdM1xibUfhDHXATY1kTskTIcsIkiiMVERqkSZJEepAkK+rAhYigWs4jcqVyMoanw+GzLGlSSHI0rD0YkWHEWpSIWIw5cOAxUpC0bNV8NYgVIZmnxFAq8Thi8aiqiURPATHQEyolki2AS44cInYdBoYUnUqA7CA6omGOLa5ExgKsKsEbSI2KwloUBlA20IaKHezemnhIKzTm3ays7eLVzB4z2jVppxikrrKV2muryyuaY45ZekXKR1edRLVpX0zEyOKU98MSp8UptyVnaSTi0vmWz9oeImnJOlD8sOzlJvk+9eyZd4somZx1GSGpo5LjN+MRe6lO/NJrh9Fwlhsv2g1YtdvTbi+aavbqupncMoqZR0GbEkbZ+06WIhx0pKS59U+jXIkIhYJC0grgUhUzlhqaHUxuYtBGqRK3EwLSbIGIQk1VTjmEoj84hKJSSVTAPRATTdCihYlAbFFAwmE2N1qyhFyk7JJtvokPY0VVqKMXJ6JXfoc33l9ojipU6MUp6OcZXSv08f54mf3532niJcFJuNPPJO11/d1Mdhkm7zlaKefOTfSK5s6OPi63kjLL4hdepKrJuTbberfyXQFXDyXX4EraWNVLKCSdsle7XTifN/IqcNiHKTUnqsny+Bv59biPE/OnK2d/1RJwNO+Sd78nlmClQc4t6SWfn6dQ+LhTdrSWXm+pF5D8E2lhrSvLSzu+utwYvZl5d12irJeNsn+hCoY6bUo/m18upZUKnFk5NWbv/P5qxfcu+x4foewNoywlVyi3+VwWkl436ZZm/wBhb0wxFlw8LbaWd02tV4ZZnOKtDik4waWWb1fXJchvZeMqUKys+7xR11ums78hZyZdz2Mdz27M5g4yNRq8UItaNJ/ENyObbRMVQJyIqqDimMbFNkWqPyYxNiJCq6iUxdTUaZSSmwxpsAtB0dBNhXCbMmwNmV9ou0eywco8VpVO6utudjUXOP8Atixb94hHkoq3rd5ev8yKwnlnIV6jBYhiaFFytZZ8l9RFCMpy8ldmp2HsuSSdrOXx8L9Ds5OSYxHHhcqr1sRtLjzfME9gNu8Vl4ZvPkl1N7ht3VZuWbTtpzvmzU7K2TCEUmk3qcf3sr6df2sZO3Ndl7vVG0mmuHXrfRLxZpMDuipycqiyztl6L9zeUsDHoSFSSJ1nl7o8sZ8OeT3ISb4Vzy6JdCVgt06VNd9cbfN/O5uJUiPiKXgK45fNOZRz7b27Flx0s0s3B/8AFmL25gGkpxbafXVPomdnqQya5MxW8uxZOMuHOMrtW1UuRrxZ+N1WXNx77h/cPGyq4SPHrBuCfVK1n9PQvqrOW7l7UlQxahJ9yo+B35Pk7dbnTK9TIvPHVc8odoGqxCnVEdsLQWPajNSoRe3Gp1wkI/KQzUkMuuNTrF6I/KYZBqVwBonVOMRKoQ3XGp1zk26tJsqpx/2u2eJhZ3bgrrpZtJ/NnTnWOP7/AM+PaE3rZQj5K1/qa8E3mjO6iHsDZzkm7ZZL6nRNl4bKLtayWXS38t6mf3Pp9xWV0m2/PRfJGzw6sHPd5aacHU2nUEWFCBX0yfhpXJjTJY0kONDdMXc1jC+waIeIJTZGrZkZ1fH7V1YgYqN4Nfpk79UWtWnkyvqLVHPbZXRrccX3pwrp4qT0u1K6yvfO66HQsLj1OjCd/vRT+WZk99sNas1LLmm+nKz/AJqS8DirUILpFI7pfPCVwZTxysXVbEjDxJVVMWMvElaRteLEg7cpY4kWsSGhtaSqiJVSu94EvED0lNqVQFdKsANB06eLS5kertBdTG1tveJDqbc8TjnBlXTc42dXaa6nMN5HbFzk81KTl8V/EWNXbPiVe07VIqbef620Onh4rjWWeW2p3QxK7JLmm/Vtt/pY2VOSsjm261fvpeb+Fjc9pwq/qc/N1m6eL+K+o5olUq1uhzmttXF16rjh1aKdlna/UtqO7GLqx+1qNeEXb53+orj4/K97b6hiCT2qMVs+g8H9/ja/M5ORoMLiuNLhInN8Flx/KzqVMjMbU27WhPhpYdzX5nJJP6lti3OEdVbq2VPvko2VKn2tR3d5txgrZ6sV5L5a0eOE1tBxFbaFZd2nGkrXvxfRD+zMRUknGqlxqyb0v6B0dq4+Sm5U8PGy7sfteKTv91O/TnYn7PjKor1afZVLZxupeqf7lcuNnR4ZbjFe0LZjqKEoxcnfh7uubyMbhcU+Gzys2reWR2XE0oqS4lezvZdUck3soKnja0Yqyc+JL/NKT+bZr9Nn/Rhz4/2RZ4gSq5FbCTO7TlTo1hSrEKLHIsWjS1WD7UjJh3EEntADCYAJTyxjEPEsYsHY21DOOsyZsys+J5cSUJ3T6NK7XjkiAoljsbKpb88ZQXm1l8xZejk7aDdvAONVt87OL8Gl+xtp4fihlzyMhDaHDi6UOGyUVBvq+HV+ps8BVVS1s+ueXyPP58bvbp4uukWlVeFjaEXOq8op3sm+pL2TTxVaq/eaz7PkqdlbJ5RS9OXLUvaOAg3d66pu7t5XLSnh/wC5v5foRjue5tplYqFsmbTi6snB6Ju80vGT5icBQ7KpFcV27pvS/RtdS4xE+FZGbxFaTqq2qZlcZLFy2xpMWrpN+Q5GipLKy9EMS71PPUGGrqKu7mt1Lus+9dJMMPJaOK8ooOpGyz1HKVaMldNMaxdRWK1NbRN70p8T/wBSOSzefwbOae0ymlj21+KnBvzzX0R0yo/tI+b/AEZyrfyfFj6i5R4YryUU/qxfTz89nzfxZ1iZDnCE4ne5CIseTG7AQA8pCuIZQBA7xAG0AQVNg1EXGA/Cma2qNRpj9OFhyFMkU6JFyGmiwuHVWEakbOo1Z+Djk2WmxcS6U+F880Umw66pytL7r+Ttk0T5WveMrtNSfk8jLOTLHTTG6u2+wWLLmhXvHUwGFx9rFvh9rpLU4LyeLs+3uNBi8TbJZyei/cztPaFOUlLiSb1VyVSqyabazfyXJFDtPdGlXbknKnNu94vK/ih8eUt3RcdTTbUMdDhvdPIhUNqKcnCGai+8+S8PMyGzN2cdCag68XR/Pa80uiXXzua9dlh4KN4xS6v4tvmyrv8AfRST9GsTCdNudF/5U3pLxj0f6h0dq9pG6vfpzT6NEGG89CVXsoT45dIpyt5tKyLSGEgnx6OSz8+phcbLqL3NdoeNqzjSnUS70YylFPqk2rnJcRUlUnKc3eUm5N+LOwbUklQqf4T/APVnJFTOr6Wa25PqL3EdwEuJJcBLgdjmRXEQ0SZRGZRHsEJAsKsCwgJIAuKAARaVElww4/QokynRFclokKBJp0CZToEiFAztNFhQIHbOnjI30nTcfr9PmaCNIzW9crVIW1ir383/AKL4pu6Ta22BpKUcs1a5bbOwcZZrW2j6mL3S3hSahPRu3k+htpRslOGnOx5vNhccrK7+PPeO4a2xjK1FLgpOpq3wtJ2XS+pV7K3mqV5uFqeHcYubeIlw5JpPhXN5mmpVlUj4kGeHg2+NK/5rZPzRXHcdayi1lhMJCUXKWNc+9/RXda5pJXvzV0KxOKw9J2o0e1lLWU28k1Z3c7yzXK1iPGvGMbJyeispySstMgUqy/DFL9/qbeeE9J8L7t3/AMM7A2PCjxS4UpTblK3i+nL/AEWzlyGaE3qJqV0ryb0Mbd9i1m/aPtfscNwJ9+q+FdeFfefwy9TnuB2gpZSyfXkMb47ZeKxUpr7ke5Bf2p6+rz+BTRmejw8WsO/dcPLl5ZNhKAiUSlwW0pRy1XR/QuKOJjNXi/TmO42MiZRGJxJbQxUEaM0ELmNtjBcWEJUgBoLqjSJdOmKo0yRCmZnsKVMkRpB04EmMQGzKpmT3yppTg+sWmvL/AOmz4Tne82I468nyT4V5I14Z+WyqtTad4s2+6e939Kr5ef8AsxFNhVYNd5arp+pXNw48k1VcfJcL07NTrqMlJPuv+WLR0VUV4s41s/eCcVwyzRqdh74KHdk8uT8OjPPv0+WM77dmPLK32Hwq55kqVBLRIz9HeShJX7SK9SFi98aUbqMuJ+CuZ9+tNLf9tRWqKMHfIyu3sRx4avZ5Rpyb8+G6RUVdsVcTLhgmk9f3fRF+sAvdnS/PGSb5ttasL+Nm03udONNBWHq9NwlKMtYtxfmnYaPXl6efYFxdKo08mNhxGTUYWbdOLerQmoKpzjZJNaJCKjMLLsGJjLY5NjMipAO4Qm4Yw2tBEmESJRkSYSMdBISHExniM/t7b/AnCm+9o5dPIrHG0Ju29tqmnGD7/N9P9mHxD4r9b3EVsQ5fuM8R0zGYzoiU/kSYVMrkSeouDGFpHY7lSVSPeg21dfhkvwy+RHeClF56Gj9ne1FTxPYzt2dfutPNKf4H65r1R0mtu3h6msFfpnY87l58uLPxs3HZhhjnjuOPUsFfRF9sjdipVzStHnLkdB//AC1FNfZ2t0uT6VHgVkrI5c/q8r6mm04sYoNmbIVNKEV5vm/NllVp99LwLXC4bNsjyp/aMwm73V2z4cc3/wAIqeNlZWUoxl66N/IzTZ0j2m7Mc+GrFfcjJS8smvqc3PY+lz8uOOHmx1kAcWEA6WJ/t/Neo6sRJZpkMdpq90ATYYu+otvoVrF06tg8ZSTgDHa9AyfENvRH3VUVdtJLVsrq+NjSjeT8lzZm9pbUlVeeS5JGeOGwtNsbwXXDSulzlzfl0M3OTeoJMI2k0CWANhDMmSEDoiSED2HqZpp2aaaa1TTumjtO6+9lHFRjGT4K9knB5KT5uEud+jz8zh0ZWZNw2Jas07NZ3vn4NMx5+DHlna+PkuFelaGas9RLpLizRl9wd8oYpRo1mo17d1vJVba26S8OZtqtK55/+PlOrG/3YiKJAq0c2yzdFgjR6h9m3rR/dxne1PU2SqtOcZ6ThKP/AHKzaPPe0sI6VWdOWsJSi/R2ueoYx5fL9jjHth2N2eJjWiu7Vjn/AJxyd/NWOzhwnH1HPnnc7uudgDAdSBC6bECoPMAU3cSHNcxKYyORYYiDzABnqtZyd27sbuJBcCKCuEwgAwwrgTAx3CYLgEDc0KpysBiGgCxw1Zp5Np6xaeaa0afI7L7Pd+liFHD4lpV9ITelW3J9J/r5nDqUybTqtWksmua5NcycsQ9RSjmIcTD+zrfb3qKw9dpV4ruSf9VL/mufXXqbvUz1ojZmPaJsj3jAVEleUF2kfOObXqrmqSG5wumn5PyFQ8qyQkuN7Nme7YyrS5Rm+Hxi84v4MqDaUyQ0AAyHHoJAHIYBMAkAA4EBgADAwkwwAgBgACDCsGgAgmgwhGRoSaM/gxhghKwBYUK0qc1KDcZJppp2aazTR3bcHe6OOpcM7KvBd+P5lp2kV0fNcn5o4HDPzJ2x9p1MLXhVpO0oO66Nc4yXNNZE2bD00Ilr/P51KzdvbkMZh41qfPKUecJrWL/mjRZTMqTkftp2XapSrpfeXBLzjmr+j+Ry5noT2ibN94wFRJXcF2kfOOvyuefGjTC9AQSFXCRYJuLiIsGhgQBUgAChIYGAEGhILgCg7iUwwAwAAAAJoNgAEhSQoIRjpTH59SKxylUANd7P96HgsQuNvsajUaq6dKiXVX+FzvUaikk0001dNPJp6NHltnVvZPvVxL3Oq80m6Em9Us3T9NV4XXJEZQnRq8FKMovRpr0lr9Tzbt3BujiKlN/hnJfM9I13p8Pj/uxxL2q4LgxrktJxUvp9GTxl8sUw0EGzUxMCAAANMASAAKCuBhDAmAUwgAIUJTDQAYLgQAAXAEGgAAAwACbBNCgWAyoTH8LiZU5xnBuMoyUoyWqad0yIxcZCD0Pu5tyONwsascpW4akV+GovvLy5rwaMR7XKHFClU6XT9LO3/k/gZncDeP3TEJSf2NW0Z9Iv8NT0vn4Nm19pMOLCeU1bycXz80zLWsk5dOPMDAEzUxoMSGAGEGggAwBAGBhNAA2AEGEGgA7gCDAAGEAQGACAAAAQbYGDEMO4ABUZG8pbZ942W4Sd6lFxjK7zlD8Evgrenic/JGGxLhezyatJdVdP6IVm02bhpqzEDlR5vzEWGYINBIMACAFcAAGAABgAwgAAAAAAYYACAAAAANBAAAADAAAINgAACXLyEx0AAAMSAAAqIuegAADS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44" name="Picture 4" descr="http://www.tyden.cz/obrazek/201112/4eea2148c31f5/crop-150940-4eea2403a0b45-gott.jpg"/>
          <p:cNvPicPr>
            <a:picLocks noChangeAspect="1" noChangeArrowheads="1"/>
          </p:cNvPicPr>
          <p:nvPr/>
        </p:nvPicPr>
        <p:blipFill>
          <a:blip r:embed="rId2" cstate="print"/>
          <a:srcRect l="20160" r="19361"/>
          <a:stretch>
            <a:fillRect/>
          </a:stretch>
        </p:blipFill>
        <p:spPr bwMode="auto">
          <a:xfrm>
            <a:off x="1187624" y="3429000"/>
            <a:ext cx="3538423" cy="2808312"/>
          </a:xfrm>
          <a:prstGeom prst="rect">
            <a:avLst/>
          </a:prstGeom>
          <a:noFill/>
        </p:spPr>
      </p:pic>
      <p:sp>
        <p:nvSpPr>
          <p:cNvPr id="7" name="Tlačítko akce: Zpět nebo Předchozí 6">
            <a:hlinkClick r:id="rId3" action="ppaction://hlinksldjump" highlightClick="1"/>
          </p:cNvPr>
          <p:cNvSpPr/>
          <p:nvPr/>
        </p:nvSpPr>
        <p:spPr>
          <a:xfrm>
            <a:off x="7164288" y="5085184"/>
            <a:ext cx="1512168" cy="13681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Hudba 200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Anglická skupina, ve které zpíval </a:t>
            </a:r>
            <a:r>
              <a:rPr lang="cs-CZ" dirty="0" err="1" smtClean="0"/>
              <a:t>Freddie</a:t>
            </a:r>
            <a:r>
              <a:rPr lang="cs-CZ" dirty="0" smtClean="0"/>
              <a:t> </a:t>
            </a:r>
            <a:r>
              <a:rPr lang="cs-CZ" dirty="0" err="1" smtClean="0"/>
              <a:t>Mercury</a:t>
            </a:r>
            <a:r>
              <a:rPr lang="cs-CZ" dirty="0" smtClean="0"/>
              <a:t>…</a:t>
            </a:r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6012160" y="3861048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err="1" smtClean="0"/>
              <a:t>Queen</a:t>
            </a:r>
            <a:endParaRPr lang="cs-CZ" sz="4400" b="1" dirty="0"/>
          </a:p>
        </p:txBody>
      </p:sp>
      <p:pic>
        <p:nvPicPr>
          <p:cNvPr id="9218" name="Picture 2" descr="https://queenphotos.files.wordpress.com/2014/04/queen-ii-photo-session-in-late-1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780928"/>
            <a:ext cx="3816424" cy="3479133"/>
          </a:xfrm>
          <a:prstGeom prst="rect">
            <a:avLst/>
          </a:prstGeom>
          <a:noFill/>
        </p:spPr>
      </p:pic>
      <p:sp>
        <p:nvSpPr>
          <p:cNvPr id="6" name="Tlačítko akce: Zpět nebo Předchozí 5">
            <a:hlinkClick r:id="rId3" action="ppaction://hlinksldjump" highlightClick="1"/>
          </p:cNvPr>
          <p:cNvSpPr/>
          <p:nvPr/>
        </p:nvSpPr>
        <p:spPr>
          <a:xfrm>
            <a:off x="7164288" y="5085184"/>
            <a:ext cx="1512168" cy="13681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0" y="0"/>
          <a:ext cx="9144001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7147"/>
                <a:gridCol w="2297147"/>
                <a:gridCol w="2297147"/>
                <a:gridCol w="2252560"/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cs-CZ" sz="2400" u="sng" dirty="0" smtClean="0"/>
                        <a:t>Zeměpis</a:t>
                      </a:r>
                      <a:endParaRPr lang="cs-CZ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u="sng" dirty="0" smtClean="0"/>
                        <a:t>Filmy</a:t>
                      </a:r>
                      <a:endParaRPr lang="cs-CZ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u="sng" dirty="0" smtClean="0"/>
                        <a:t>Český</a:t>
                      </a:r>
                      <a:r>
                        <a:rPr lang="cs-CZ" sz="2400" u="sng" baseline="0" dirty="0" smtClean="0"/>
                        <a:t> jazyk</a:t>
                      </a:r>
                      <a:endParaRPr lang="cs-CZ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u="sng" dirty="0" smtClean="0"/>
                        <a:t>Hudba</a:t>
                      </a:r>
                      <a:endParaRPr lang="cs-CZ" sz="2400" u="sng" dirty="0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pPr algn="l"/>
                      <a:r>
                        <a:rPr lang="cs-CZ" sz="4000" dirty="0" smtClean="0"/>
                        <a:t>100</a:t>
                      </a:r>
                      <a:endParaRPr lang="cs-C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4000" dirty="0" smtClean="0"/>
                        <a:t>100</a:t>
                      </a:r>
                      <a:endParaRPr lang="cs-C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4000" dirty="0" smtClean="0"/>
                        <a:t>100</a:t>
                      </a:r>
                      <a:endParaRPr lang="cs-C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4000" dirty="0" smtClean="0"/>
                        <a:t>100</a:t>
                      </a:r>
                      <a:endParaRPr lang="cs-CZ" sz="4000" dirty="0"/>
                    </a:p>
                  </a:txBody>
                  <a:tcPr anchor="ctr"/>
                </a:tc>
              </a:tr>
              <a:tr h="1143000">
                <a:tc>
                  <a:txBody>
                    <a:bodyPr/>
                    <a:lstStyle/>
                    <a:p>
                      <a:pPr algn="l"/>
                      <a:r>
                        <a:rPr lang="cs-CZ" sz="4000" dirty="0" smtClean="0"/>
                        <a:t>200</a:t>
                      </a:r>
                      <a:endParaRPr lang="cs-C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4000" dirty="0" smtClean="0"/>
                        <a:t>200</a:t>
                      </a:r>
                      <a:endParaRPr lang="cs-C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4000" dirty="0" smtClean="0"/>
                        <a:t>200</a:t>
                      </a:r>
                      <a:endParaRPr lang="cs-C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4000" dirty="0" smtClean="0"/>
                        <a:t>200</a:t>
                      </a:r>
                      <a:endParaRPr lang="cs-CZ" sz="4000" dirty="0"/>
                    </a:p>
                  </a:txBody>
                  <a:tcPr anchor="ctr"/>
                </a:tc>
              </a:tr>
              <a:tr h="1143000">
                <a:tc>
                  <a:txBody>
                    <a:bodyPr/>
                    <a:lstStyle/>
                    <a:p>
                      <a:pPr algn="l"/>
                      <a:r>
                        <a:rPr lang="cs-CZ" sz="4000" dirty="0" smtClean="0"/>
                        <a:t>500</a:t>
                      </a:r>
                      <a:endParaRPr lang="cs-C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4000" dirty="0" smtClean="0"/>
                        <a:t>500</a:t>
                      </a:r>
                      <a:endParaRPr lang="cs-C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4000" dirty="0" smtClean="0"/>
                        <a:t>500</a:t>
                      </a:r>
                      <a:endParaRPr lang="cs-C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4000" dirty="0" smtClean="0"/>
                        <a:t>500</a:t>
                      </a:r>
                      <a:endParaRPr lang="cs-CZ" sz="4000" dirty="0"/>
                    </a:p>
                  </a:txBody>
                  <a:tcPr anchor="ctr"/>
                </a:tc>
              </a:tr>
              <a:tr h="1143000">
                <a:tc>
                  <a:txBody>
                    <a:bodyPr/>
                    <a:lstStyle/>
                    <a:p>
                      <a:pPr algn="l"/>
                      <a:r>
                        <a:rPr lang="cs-CZ" sz="4000" dirty="0" smtClean="0"/>
                        <a:t>1000</a:t>
                      </a:r>
                      <a:endParaRPr lang="cs-C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4000" dirty="0" smtClean="0"/>
                        <a:t>1000</a:t>
                      </a:r>
                      <a:endParaRPr lang="cs-C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4000" dirty="0" smtClean="0"/>
                        <a:t>1000</a:t>
                      </a:r>
                      <a:endParaRPr lang="cs-C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4000" dirty="0" smtClean="0"/>
                        <a:t>1000</a:t>
                      </a:r>
                      <a:endParaRPr lang="cs-CZ" sz="4000" dirty="0"/>
                    </a:p>
                  </a:txBody>
                  <a:tcPr anchor="ctr"/>
                </a:tc>
              </a:tr>
              <a:tr h="1143000">
                <a:tc>
                  <a:txBody>
                    <a:bodyPr/>
                    <a:lstStyle/>
                    <a:p>
                      <a:pPr algn="l"/>
                      <a:r>
                        <a:rPr lang="cs-CZ" sz="4000" dirty="0" smtClean="0"/>
                        <a:t>5000</a:t>
                      </a:r>
                      <a:endParaRPr lang="cs-C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4000" dirty="0" smtClean="0"/>
                        <a:t>5000</a:t>
                      </a:r>
                      <a:endParaRPr lang="cs-C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4000" dirty="0" smtClean="0"/>
                        <a:t>5000</a:t>
                      </a:r>
                      <a:endParaRPr lang="cs-C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4000" dirty="0" smtClean="0"/>
                        <a:t>5000</a:t>
                      </a:r>
                      <a:endParaRPr lang="cs-CZ" sz="4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lačítko akce: Dopředu nebo Další 4">
            <a:hlinkClick r:id="rId2" action="ppaction://hlinksldjump" highlightClick="1"/>
          </p:cNvPr>
          <p:cNvSpPr/>
          <p:nvPr/>
        </p:nvSpPr>
        <p:spPr>
          <a:xfrm>
            <a:off x="1259632" y="1484784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lačítko akce: Dopředu nebo Další 5">
            <a:hlinkClick r:id="rId3" action="ppaction://hlinksldjump" highlightClick="1"/>
          </p:cNvPr>
          <p:cNvSpPr/>
          <p:nvPr/>
        </p:nvSpPr>
        <p:spPr>
          <a:xfrm>
            <a:off x="1331640" y="2636912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lačítko akce: Dopředu nebo Další 6">
            <a:hlinkClick r:id="rId4" action="ppaction://hlinksldjump" highlightClick="1"/>
          </p:cNvPr>
          <p:cNvSpPr/>
          <p:nvPr/>
        </p:nvSpPr>
        <p:spPr>
          <a:xfrm>
            <a:off x="1331640" y="3789040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Dopředu nebo Další 7">
            <a:hlinkClick r:id="rId5" action="ppaction://hlinksldjump" highlightClick="1"/>
          </p:cNvPr>
          <p:cNvSpPr/>
          <p:nvPr/>
        </p:nvSpPr>
        <p:spPr>
          <a:xfrm>
            <a:off x="1403648" y="4941168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Dopředu nebo Další 8">
            <a:hlinkClick r:id="rId6" action="ppaction://hlinksldjump" highlightClick="1"/>
          </p:cNvPr>
          <p:cNvSpPr/>
          <p:nvPr/>
        </p:nvSpPr>
        <p:spPr>
          <a:xfrm>
            <a:off x="1331640" y="6093296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lačítko akce: Dopředu nebo Další 9">
            <a:hlinkClick r:id="rId7" action="ppaction://hlinksldjump" highlightClick="1"/>
          </p:cNvPr>
          <p:cNvSpPr/>
          <p:nvPr/>
        </p:nvSpPr>
        <p:spPr>
          <a:xfrm>
            <a:off x="3635896" y="1484784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lačítko akce: Dopředu nebo Další 10">
            <a:hlinkClick r:id="rId8" action="ppaction://hlinksldjump" highlightClick="1"/>
          </p:cNvPr>
          <p:cNvSpPr/>
          <p:nvPr/>
        </p:nvSpPr>
        <p:spPr>
          <a:xfrm>
            <a:off x="3635896" y="2636912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lačítko akce: Dopředu nebo Další 11">
            <a:hlinkClick r:id="rId9" action="ppaction://hlinksldjump" highlightClick="1"/>
          </p:cNvPr>
          <p:cNvSpPr/>
          <p:nvPr/>
        </p:nvSpPr>
        <p:spPr>
          <a:xfrm>
            <a:off x="3635896" y="3789040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lačítko akce: Dopředu nebo Další 12">
            <a:hlinkClick r:id="rId10" action="ppaction://hlinksldjump" highlightClick="1"/>
          </p:cNvPr>
          <p:cNvSpPr/>
          <p:nvPr/>
        </p:nvSpPr>
        <p:spPr>
          <a:xfrm>
            <a:off x="3635896" y="4941168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lačítko akce: Dopředu nebo Další 13">
            <a:hlinkClick r:id="rId11" action="ppaction://hlinksldjump" highlightClick="1"/>
          </p:cNvPr>
          <p:cNvSpPr/>
          <p:nvPr/>
        </p:nvSpPr>
        <p:spPr>
          <a:xfrm>
            <a:off x="3635896" y="6021288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lačítko akce: Dopředu nebo Další 14">
            <a:hlinkClick r:id="rId12" action="ppaction://hlinksldjump" highlightClick="1"/>
          </p:cNvPr>
          <p:cNvSpPr/>
          <p:nvPr/>
        </p:nvSpPr>
        <p:spPr>
          <a:xfrm>
            <a:off x="5868144" y="1484784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lačítko akce: Dopředu nebo Další 15">
            <a:hlinkClick r:id="rId13" action="ppaction://hlinksldjump" highlightClick="1"/>
          </p:cNvPr>
          <p:cNvSpPr/>
          <p:nvPr/>
        </p:nvSpPr>
        <p:spPr>
          <a:xfrm>
            <a:off x="8100392" y="1484784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lačítko akce: Dopředu nebo Další 17">
            <a:hlinkClick r:id="rId14" action="ppaction://hlinksldjump" highlightClick="1"/>
          </p:cNvPr>
          <p:cNvSpPr/>
          <p:nvPr/>
        </p:nvSpPr>
        <p:spPr>
          <a:xfrm>
            <a:off x="5868144" y="2636912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lačítko akce: Dopředu nebo Další 18">
            <a:hlinkClick r:id="rId15" action="ppaction://hlinksldjump" highlightClick="1"/>
          </p:cNvPr>
          <p:cNvSpPr/>
          <p:nvPr/>
        </p:nvSpPr>
        <p:spPr>
          <a:xfrm>
            <a:off x="8100392" y="2564904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lačítko akce: Dopředu nebo Další 20">
            <a:hlinkClick r:id="rId16" action="ppaction://hlinksldjump" highlightClick="1"/>
          </p:cNvPr>
          <p:cNvSpPr/>
          <p:nvPr/>
        </p:nvSpPr>
        <p:spPr>
          <a:xfrm>
            <a:off x="5868144" y="3789040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lačítko akce: Dopředu nebo Další 21">
            <a:hlinkClick r:id="rId17" action="ppaction://hlinksldjump" highlightClick="1"/>
          </p:cNvPr>
          <p:cNvSpPr/>
          <p:nvPr/>
        </p:nvSpPr>
        <p:spPr>
          <a:xfrm>
            <a:off x="8100392" y="3645024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lačítko akce: Dopředu nebo Další 23">
            <a:hlinkClick r:id="rId18" action="ppaction://hlinksldjump" highlightClick="1"/>
          </p:cNvPr>
          <p:cNvSpPr/>
          <p:nvPr/>
        </p:nvSpPr>
        <p:spPr>
          <a:xfrm>
            <a:off x="5868144" y="4941168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lačítko akce: Dopředu nebo Další 24">
            <a:hlinkClick r:id="rId19" action="ppaction://hlinksldjump" highlightClick="1"/>
          </p:cNvPr>
          <p:cNvSpPr/>
          <p:nvPr/>
        </p:nvSpPr>
        <p:spPr>
          <a:xfrm>
            <a:off x="5940152" y="6021288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lačítko akce: Dopředu nebo Další 25">
            <a:hlinkClick r:id="rId20" action="ppaction://hlinksldjump" highlightClick="1"/>
          </p:cNvPr>
          <p:cNvSpPr/>
          <p:nvPr/>
        </p:nvSpPr>
        <p:spPr>
          <a:xfrm>
            <a:off x="8172400" y="4869160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lačítko akce: Dopředu nebo Další 26">
            <a:hlinkClick r:id="rId21" action="ppaction://hlinksldjump" highlightClick="1"/>
          </p:cNvPr>
          <p:cNvSpPr/>
          <p:nvPr/>
        </p:nvSpPr>
        <p:spPr>
          <a:xfrm>
            <a:off x="8172400" y="6021288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Hudba 500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Jaký zpěvák byl označován jako „král popu“?</a:t>
            </a:r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5436096" y="3356992"/>
            <a:ext cx="2952328" cy="144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Michael Jackson</a:t>
            </a:r>
            <a:endParaRPr lang="cs-CZ" sz="4400" b="1" dirty="0"/>
          </a:p>
        </p:txBody>
      </p:sp>
      <p:pic>
        <p:nvPicPr>
          <p:cNvPr id="8194" name="Picture 2" descr="http://www.myplay.com/files/imagecache/photo_345_square/files/artist_images/dxc__zw1274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08920"/>
            <a:ext cx="3286125" cy="3286126"/>
          </a:xfrm>
          <a:prstGeom prst="rect">
            <a:avLst/>
          </a:prstGeom>
          <a:noFill/>
        </p:spPr>
      </p:pic>
      <p:sp>
        <p:nvSpPr>
          <p:cNvPr id="6" name="Tlačítko akce: Zpět nebo Předchozí 5">
            <a:hlinkClick r:id="rId3" action="ppaction://hlinksldjump" highlightClick="1"/>
          </p:cNvPr>
          <p:cNvSpPr/>
          <p:nvPr/>
        </p:nvSpPr>
        <p:spPr>
          <a:xfrm>
            <a:off x="7164288" y="5085184"/>
            <a:ext cx="1512168" cy="13681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Hudba 1000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Ze které země pocházela známá skupiny „Beatles“?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5004048" y="3429000"/>
            <a:ext cx="324036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Velká Británie</a:t>
            </a:r>
          </a:p>
          <a:p>
            <a:endParaRPr lang="cs-CZ" dirty="0"/>
          </a:p>
        </p:txBody>
      </p:sp>
      <p:pic>
        <p:nvPicPr>
          <p:cNvPr id="7170" name="Picture 2" descr="http://www.kralovstvimap.cz/fotocache/bigorig/15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780928"/>
            <a:ext cx="2698741" cy="3284984"/>
          </a:xfrm>
          <a:prstGeom prst="rect">
            <a:avLst/>
          </a:prstGeom>
          <a:noFill/>
        </p:spPr>
      </p:pic>
      <p:sp>
        <p:nvSpPr>
          <p:cNvPr id="6" name="Tlačítko akce: Zpět nebo Předchozí 5">
            <a:hlinkClick r:id="rId3" action="ppaction://hlinksldjump" highlightClick="1"/>
          </p:cNvPr>
          <p:cNvSpPr/>
          <p:nvPr/>
        </p:nvSpPr>
        <p:spPr>
          <a:xfrm>
            <a:off x="7164288" y="5085184"/>
            <a:ext cx="1512168" cy="13681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Hudba 5000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Kdo je autorem známá opery „Aida“?</a:t>
            </a:r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5436096" y="3140968"/>
            <a:ext cx="345638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err="1" smtClean="0"/>
              <a:t>Giuseppe</a:t>
            </a:r>
            <a:r>
              <a:rPr lang="cs-CZ" sz="4400" b="1" dirty="0" smtClean="0"/>
              <a:t> Verdi</a:t>
            </a:r>
          </a:p>
          <a:p>
            <a:endParaRPr lang="cs-CZ" dirty="0"/>
          </a:p>
        </p:txBody>
      </p:sp>
      <p:pic>
        <p:nvPicPr>
          <p:cNvPr id="6146" name="Picture 2" descr="http://a1.files.biography.com/image/upload/c_fill,cs_srgb,dpr_1.0,g_face,h_300,q_80,w_300/MTE4MDAzNDEwNzEzNDEzMTM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20888"/>
            <a:ext cx="3672408" cy="3672408"/>
          </a:xfrm>
          <a:prstGeom prst="rect">
            <a:avLst/>
          </a:prstGeom>
          <a:noFill/>
        </p:spPr>
      </p:pic>
      <p:sp>
        <p:nvSpPr>
          <p:cNvPr id="6" name="Tlačítko akce: Zpět nebo Předchozí 5">
            <a:hlinkClick r:id="rId3" action="ppaction://hlinksldjump" highlightClick="1"/>
          </p:cNvPr>
          <p:cNvSpPr/>
          <p:nvPr/>
        </p:nvSpPr>
        <p:spPr>
          <a:xfrm>
            <a:off x="7164288" y="5085184"/>
            <a:ext cx="1512168" cy="13681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Zeměpis 100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Jaké je hlavní město České republiky?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>
              <a:buNone/>
            </a:pPr>
            <a:endParaRPr lang="cs-CZ" dirty="0" smtClean="0"/>
          </a:p>
        </p:txBody>
      </p:sp>
      <p:sp>
        <p:nvSpPr>
          <p:cNvPr id="37890" name="AutoShape 2" descr="data:image/jpeg;base64,/9j/4AAQSkZJRgABAQAAAQABAAD/2wCEAAkGBxQSEhQUEhQWFhUUGBgaFxUYGBwYGxwVGBgYFx0dGBcdHikgGBwlHBwYITEiJSkrLy4uFx8zODMsNygtLi0BCgoKDg0OGxAQGywlICYtLCwsLC83LSwvNCwsLCwsLCwsNCwsLCwsLCwsLCwsLCwsLCwsLCwsLCwsLCwsLCwsLP/AABEIALcBEwMBIgACEQEDEQH/xAAcAAABBQEBAQAAAAAAAAAAAAADAQIEBQYABwj/xABBEAACAQIEAwYDBgMIAgEFAAABAhEAAwQSITEFQVEGEyJhcYEykaEUQrHB0fAjUuEHFTNicoKS8SRTshY0Q3Oi/8QAGQEAAwEBAQAAAAAAAAAAAAAAAAECAwQF/8QAMhEAAgIBAgMHAgYBBQAAAAAAAAECEQMSIQQxQRMUUWGhsdGR8CJCcYHB4WIFIzJSU//aAAwDAQACEQMRAD8AsClNK0cikIr2kzxaI5WmkUcrTStUmKgJFNijFaTLTsVAstJlo0UkU7CgBSmm3R4pKLFQDu6QpR4pCKdhQDJSZKPFJlosVAMlNNupGWmkUWFEfu6Q26kFaQrRYURjbpO7qQVrop2FEbJSZakFaQrRYUR8tdFGK0hWiwoDFdFEK12WgVAitIVouWuK0wARSRRstJlosKBRSRRctJloEDikii5aTLQAOKWn5a6kBqopCtGikIrmTOmgBWmkVIK03JVWFEeKSKk5KabdPULSRyKaRUgpTSlOxUAikijFK7JTsVAIoZbxBeoJ+RA/Olwd7PZW4Oaz7xQb9yL1iSuV7ZiIJLP4gGIbTRCQCB9aiWRKvMpQe4eKbFGZOlNirsigUUhFFiky07CgRFJFFIppWiwoGRSRRMtdkosKBRSRRcldlosKBZablo+WkyUWFACtJlo2Sky0WKgWWky0XLSZadhQLLSZaNlpMtFhQHLXZKLlpctFioDkpMlHy0mWlYUByV1Gy11Kwo02Suy0eKTLXLqOqgBWkIo+WkyVWoKI8UhqQVrslPUFEYimlalG3TTbp2KiNlqPxN8lm4w3ymOWpED61PKVWdpbRaxlXd2UfmfoPpSlKotjhG5JFLwDH5MCxYH+E2QDcwYO3lJ+VM7Y3ggwoS47lbYi4UVfDGUKojaQ2us5udUVnGugeyIyMzM2m5CkDXpMGr3E2P8AyMLnBcWlt3MraFgrSqiZ8J09idK4Mk3ri30O7HjWmWxNbjFlbEC6BcRAMp0YOBBGUjUg+u1SuGYhLqoqOHcoCVU5joBMgbRWFx697dv3D4ZZnIO0sxaAfc/Kp3ZTFmziZGoUHOVj4AQWgnQA7E9CYrqeVpWudHL2Kumb1eGXT9xvfT8aiW4IBGxEj0NMxfb0/ClljKjMZ2MwcpHWecRFVPZPFN3RW6CoUnKWgEjVjpvA6xFTg4icn+Ol4FZuGUVcLZclaTLR7a5lDLqCAQfI60htV12ctAIroouSmstFhQOK7LUjGYbJ3AjxXkZh5w+UD5Qf91JibOS5cQGcjuv/ABYis45Yy5efoXLFKPPy9SPlpMtGy0mWtLIoDlpMtHy0mSixUAy0hWj5KTLRYUAy0mWj5aTLRYUAy0uWi5a7LRYqBZaTLRXIAk6bfXSlKUtQOL5gMtdRstdRYqL3F3mUeBVbkQbiqRtyJ2iaHcxdwCe4dpH3Cr/MqTH9DV9h8faBVBesMToMtxWmFzH2gHWonGu0xsqyi03eKQoLL4JIk6g7gcjH0NeHLi8i36Htx4WD26mXtcYxHem02HIYqGAhpOpB057DWp6viipY2ciiBL+ASdBqxFUGH7QXP7xw5xAlkdUaQFKh20nbYtPtVt/a/iLim2M6m0QPACJDy0krEgRlEzVd4yOkupLw40m+Zbf/AE3xB9zatg+c/kfxqHxHspi1YDv1OgPxMN56CqX+zjtHiFxHcs5dGW4UtEsQGVSwC7lR4dh50DivEsQuKe53pXwlt50JYhSOYFTPLki92XDHBq6LDiPAMRaXvLl8QiHZm1+9zEydB00FGtdlr7qrC+pDCV8TbHpWW4n2pvXrcXHMbAQAD5kD97V3C+0V4XEIYGBChs0bnkDqRqB60teWrJXZ3RoMf2bvWlBa8ImYDNOilvwn5ioPEreIs2UcurLnUhTLEFlYAg+5012pB2nu3nFq4V0Fz4QADFo7gmZ0PzNCx/GlbCWFIlkW0fVlWOW2uvvV9rJLfewqN2ugvCOzjYiTbyAgCfimIPLl5+lBx168bGbPl7pxazTB1DHKBvl8O51/KqxPGryOrqSuoIg7c4o2K4yLloKtoKTcBZ5JM5WJHTUkn5VK1SabRpDPFJ+P6A8Nj2UgEqVJ1IBmT949eVXbYO5AKhyGEgqj9SNyAOXXnVEOHXJkjwxJcRoCJGvPntO1XuB7Q3cG1sB3Nu2wkCNYmRr71GaULSjuzXHxM4bMW3wu85hbbliQB8I12iM/pR7HBLt/EpZ0R4AyP4ZKIr6xO6kMfl1q84R2rJXEsz/E4u2pJJADFlXLMxsOmuxE1R4LtVeGIN26gaLhacwEEobQBIHihAOQkiamCtmsuIm1yBYuxcsXrll7iGE71SHlShTvIU/e20A3zKBROD48rcezcI0JKkMG1nVQRvuCPfyomI4E9xkuXrfdW1sJbQi4lwlbduJGU6yVTlpPlV/hsPhsJh++Ge4twgqyuZmAY0AEiGJ6ZfStIZYY3qg9zHNKeWOjItr/AEK84xJIkyASRB0ETr0Hn50xcSrLmAYjqFJH/LbmPnV/wW/ZxStct52liG/iPIgIIII5wf3FDx2Ow6XVturAtopJkTn0MkSJnn0pvjM3K/QyWHh/+j+v9FdjMeHu4ZkS8xtAtkKTOZLSDIMx8I7pjsN9tyRd3dLuxsXvG06pH3VBk6Aag+ValuH2wNbIMLt4TGp9PnVVgHs31c2rIZkaGXKAy+LfUjSJ29KxhmnF2maz7KSpw9WVxsXIBFtmB5qVYe5DGKZdDoJa04kwNAZ0nkaueIYwW7iW7tmDczKpZQVB8IEwxy77/hQOJX7KX7dq5YVWLTmKLkK5LiiSGJEtB2Ec6171mfX2MuzwrnBfV/JVhbhYL3NzNH8pA+Zgcvw601cxLDIZUEnxDlv1mtVhhZi46WrLBc85QpIIYGILaenmANKbwTjGHxAHd92pIP8ADbRxEAkrmIjTeeY5k1Pe83PV7fBXZ4P/ADX1l8mYUMUL5RA6uoO4Gi7nf6HpUO3xO33otXSbbFoGmcZSpYMSDMTCxG5rW9ocWMOyk2wQ7oAVE7NPi1mN9qbxfs3hTd+1Yi+1lgUAJYKPALZGXQ67mPTlVQ4rKt3K/p8Cliwy20Jfpf8ALZmlxto/fX3MUjY60PvrQcJwPC/a2tC6Ww+VMrhiBrbzEzB58vbetLhOx/D7p/hvcuAFAcveESWM+IEADb/TvW3fci2pff7kdzweMvT4M7/eNn/2D5H9KemKtkSGkeh/SpZ7F4fxEXLoAzQO6cxHe+fi+FfWP84pnbHglrDLYS13sfxZMM05ZK6TGnIjc6c6Fx2STpV6j7nw6VvV6fAuM4RZv2LsYtJWy793kIMhScslhPLUCqvs5iWvWZfVkOUt1gAyfPWoy4NSdTc8REyh18dsa/Pf1P3ag/3m2Hum1bBIYBwIgk5Zbw9YG3lT4ecoScpvmLilHJCMYdOV1/Bqe7rqqE7W2SPgf6frSV1d5h4+55/dsnh7FPgsPhspJzwWHwkE93oGE7EwW3HTzqZg8VGRU1tq2YgsP4eh1Xy1OlTcBwB9M64ZQJ+8smesEQBVVxi4Q4WwloFZBIXPmbMACsux3HLrXma1J6bs93QlHVsv3RbXuEZ747tu9vOSysNGlVN2QoECdhHPyqDxrOjmzfw9zvFIYuZuOEIDRvAEGevXnQeF2XIBaUxNu6r2O7iC0qDMkgMIJk6RINaXFXme42JvP3d82VgFcr6ygOXLlJyhgwBPLQTVrz3MJtckjK23yKjJ3ttwxBdQwZQQBPhmdJiI56mpOHb7VfW01wZCACzFgZW2BDncwFiOoip+H4hhTcAAuMh+O4QMvgZTCnQTptOx1GopeBgLfV5bUt3fdFSWJBA0OgEFiTMe1TOKbpcw7OoauhRXUV/AgGRjoQzQYnXKdoBNBuXlsCbMSoIk767x5/lVlhsILZh7OJe6odVm3/DYiRowOo1329arPsjG2ZRXKO6G2pOfNmC6iPCBrrroaapuuhPYtJeLNP2G7P27y4jEO7MbasoWIJYoznxgQohWG3PflVDa4HdYgISdCJymNCBqK0vZriN7DJctZFt2cQt3MSrFyy2nACnNoc0D4apuznHWs/xcRazFNFQgEG4QYBeZWNT1kCkp7GndmnuiTxvsqqMmjIq2yzr8Tk5WbwqQJ135wfKKp8TgQuGDgrKfEpkMM2gOSNz1J25bE67i/wBoxIN02zhu5Um4t24LhZuYtZgdoJIk7jWsxxIlDndO9VyFOkeIAZdBoSfFyq4NukzKWKlexT4O84BJeREZNT4ZB25RAomNtu+oE6STpGsVe8PxWHa01x4UFXyW0E3O8R7YCkdCrMQfLeq9MVacM2d1knIpXYZjvB1MVMpJS1UUuHU9kVLcQaROhUQNNt/370RcRcK6CMxAzEdNoIG+9XmH4cjW2PeTfJlLeXwtaXLmMx4WBPPQgRvS4jhwRokytk3GJ+6YIIEacvpRLLGOyQo4Z9eQ3AY673QsXQStt/iAEoryH5AnWTGp3oqYwG42HtPNv7j3GABIUydBCzsJ9zQMLaL2zDiBEk7c9uXLeicO4GcQwQFAWmGZ8oEA7+Wlc2tbpqjbsJc1vXsW/D8WmFt5Ld7MWnOuZR41EjKWTVSx0PnVfjOI3LhV2VgEJ8Qg5iG+LkPFpV/wW0cDh8RYdhb+0XgiXg+bVR4ShgRJ2J0086ynZjjYw+JBxQzAEgifDnWRDpsRJ8oI+TlJO9PNff7jjhbin9/0axe3ea2s2nnu2QjSDcgjNOhUT06VlcL2qu4RmNvL4yM4YZsy/wAuuwPlrWru3LV+813+GoYI3dBVGQaBeWkkE76k6eZ8Rj7SXJDr3l5lGiKzFs0grvlGbflA1rnjnxxbW/0Np8DlaTtIzR7T/aMdba+xW0bgYqZIRSVJAgaiAATzirntpjExWKL4W53iWrSkm3LS2ZgFET4iSNOgPSpf9wWBca5lGZySTofETPhGyjU7V2OvPgcNeuYUi2Zts2VVkhX5+HozU4cbibUVfh9Qf+n5FFttELsvirVj7ab9zK7YeVW5Fsm4wZioU6lh4fnPOqzC5MNa79L1pnlAtoEM38SZJGYEZRp0mJqm4xxN8Vic+LDp3qrBt/ehQA0QcwMA6cxp0q0xfZJfE6PntAoiuLqqrEgE+Jx90HU8tZrs0I43For8Pxu4627d5iyIM2hlgxvXNyDv4tugWo/H+IPcaA1xlOVu6JJUOyDYbZtSJjpWhw3BLHjZZdB42iCyqFIWC2hJOkBjrr0qPh+yd18QUt3FiGM5hCoq5gWgGBEARPQxUXDVqKeKaVFRg8T3VqM7hypkNoIOmUDUzt03NSOB9p72Cu2mtklDLNbg+JYYDM0SRJmPLlNFwPDreIuBDd0MyzACIB+KTtpHv0omM4XZvsDh8Wjkwqo9o29+UgkqBIgEa6UR06rYTxzrZD+J9t8Rfa39muXLWQMWOYQTM7BdRHIzsOkm7xXG7+Pt2rgtibXeK8OI5EHUSJ6eVUWC7H3UGmIwkk5WGbM0E5YhlGX15daitwfG2RktkWw8ZlF6yDmBkDW5JIPSncb/AANELV+ZM0ws3wR4Tv8AziIDDy6A+xPlWbxNhsWztbW2Db0a69zKywqgmZCn5c6Bax2IFrujfMKdVYmJltFB0+Lc+dR8RnRLebxEmdJykyTrAIk+mvnQpzTE66IuD2Kvr4TbSRzzgz57Helqwbt+7+I2rkkD7k7CNwy//EV1YN575e/yapYq6mDF4mRLR6n9mpDY+40Kz3Dp4ZJIjoCfTanWsG2RW8Us2UjLsOu1Fs4Qm4VJYAEgGBqANxpXWxxmguB4ybLrcfxouhTXb/LA8J86u8djMNfu4c257l1JvkNlKnxeElhObRV0B6zzqjtYTN3kkjKTGg138qvv7L7TfbbM3WthsxZIgPl2VhpO8+1JNrkEtD3O7Y2MLefDfYwFCuqvbVg1srlt+IWzAz7oY1fuxMaGpD41bN0Wyy29AGuEaW0J1JiYAET5geVb3E2FWxmGJF7LhtAQZb+MP4upOo+H868Z7Tg5ywZybrOGX7uRTGw/Orxb7smWSlpj9+hse1ty7aYiwytaJt5pRiyXACQrO9tTlddcus68oqo4FgGxbu3fCwQ73FAEDvnyEnL91SRbXkABpsZj8M4zfc3LGfLbZCDmzAuEXQXCzaiJA6aDSg28JIbKAxBn4gPDOsa6jcz5VjNvUzeDWlBuJN3lnC941wF+9LZSA3iutqSQdP1q/wCH8Cs3U7m3dunIud1DoDmZgsMCpJhVVp8/Wq1VxRVbQw1k5cyKc6MZLf6zJBMfOOdT+D8Hv3HlLq2kzDMqjUHLlOV508QgEbxoBypyVJMzeq20yZ/aNxe2loqplrpbuzqPC27EdMpiD1EiqDgPGbzS/dgWlhS6r8FwqddCC0idByqVx+wj35ZQR4UBJJyqCQNOQnUxVvw7CI6tatgZVlwAtplOSCWDOwAEaHTmesVm8kc1pDxzeJWFu8OW0C2JQfxV712KZs9rvEzOyicmjwA2oZh0qo7L4dMOlxMRa/jqWDArn5WvCY8JGtw9NBVlLW2u4cKLdxSIZbVrMyM63crsDAWNIBOy9Kdb7P8AEUu95bW2rJc8B7y38U5odTIkjLt051tCSVJsxnK7dc2UOF4Vkv3nRngG7bTwhgtvOYIIMb7AjY05bFw5k8WY5PEVGuv8p0Go2mt/gsHeC3O8ssr3L9xnKXrW73RcRNWEwOo+8Y3rPdoO0luzfz5LqsLzFgcrQ6HLplOyhnjq2WuaW8+Z0RzPTVe5keKyPDlcrOYkiAYcoAehkQB/lqVwbAMSpS1abxIviche8b4dcpk6HmPeq/tHigbwXUKveZQxJOU4i44DMoMHXpzrS9kOIDRURMpxFpdQTGYkZoK/dl9PSSKWSP4Clla3XMlcRtXL9u331iwyCbqg3m+4cpJGSOZBHnWC7XYZreJuhkVSCCVVswGZQdDlGms7V6q3HJtI/c2gDauvlygRlu93lHgmDq0/IHesF21tG5xC8v8A+skgD/1py5D9axxNxkRLLJpr9y74PixfW4y2rYbumLlnbN3dsAkyto9dBM/FHOpicHa3czrZs58y3Bmu3WytiiqAqO50JgDTbXaTWS4bxZrOJHdquiFcjfAyECVcRqDz9K9ffidvvMvcJP8A4ozTr/Fbw/d+5oR+W9Z5E0utPz/sceIm2ntt5L4M3h7N64yoBYJutdUS7mWsGHk93yOlQOK97cwl9gtkq+GuXiQzSUUFZ/w95G08uVa3hnFAz2f4Ntc5xhkKPD3TBSQco1eQTt/u3rM8Y7WWrmGNm3aQG9h2RigC92bmYZR4RmABnTSTyqY4Y3dGqz557J+i+DywC4SpnY5V8R0IJbTTTWT6mj4G5dsklQCJ1UmQf31FW6cNXTxHQz8I3+dKeHj+c9dv616DyLkQsOdO0vYlcJ7Z90020gsCrKCWDA7gqE1FVt+wIEB0zGVLLy5jlP0il/uRBrInX7sa9d6l2cHoA7s66SrEsun+ViR9KT0dDpXa/mXsiImHuBisE65gqsQRALaHKc0LOlXuA7K3HzXLzssgEKSrMW0EEhQEMcxO0RVZcwpE5O7TXw5UO3PMQRmMc9PSpdp2A+Nv+R+mtZTk/wAlGkMd/wDKy5scKuBpV4y7kMZBXQ7AQQRv5Ut7Cj7Tat98UzqYvEeEm2N2Bb7xy+5JqktYy+jHJdIRwVcSQWU7zrB58udR75uBAFdmPeM6tcJYKGCAqoHwqI0A2mphBp7yInhX5Y+v8EjB461hbaCcHdzKIz2hmU/fXNmEgHrvU/C9rkRSqpZuKFzFbWS3DazC5mL6mZAB0rM9rXPcYUNBK97MaCSUJidfP1NUXDuKLYJzJmzRzggKSdPPb5VtGGuOr75nLJRhLRy8z6Qw3ZOwyKSokqD8KcxPNCfma6shwr+2bCJZtrdt4hnVQCQqaxp/P0rq07NeByPUnR54vD37lPCcwueIQfh9Y9KemFKuxYHKWOWQYiD1qHZw13KLZxCgB80942aCAOm21CxODup8WILGdluN9Z2J5ehrRxlvZKyR6E7Dj/FkHUnLM7a7dKvv7LHU4+yGAuELcBMnwtAOb8R/urI4TP4puMYXVQ8nr7f0ipvZrB3Ia5ZGe6GJLI7gqhTKo8MFYaTJ3qXVvceroep8f45hbOGhrQsO+GUokksAbs92FgebSY3ryu3ZvXSt5gUCXlZEKt4lLBvDA15+KhcSKS8lc0jNoxdiABqTJ66kj20ppa46oq3dEB3tscs6bhSRsD4Z96WNurXLxGnuaDiXCLi4RXi4L75AgXNpbGfObm8ggofY1X4S1c2BYcmYyBmjY+fl51F4eLttdXZpBQKFvLAnNn6eLoY5elHwzPb7vuyV8RN8KLoFwkqYhl0P+aY32jVSg2qTO7Fn0u5R5krF8Vu2rZXLDAkIS+cu05i5JnwgmZPM8qba7S9we673MpC+OImNVJK6gg+n51A4rabEi0pcl0DSzKYOiaCEBBJUnmNQJqrt8EuGOUzurwI2mF2PlNOGJU1J8xZcqk1pXp8Gk4jxQPlOaQ5lmB1md8w1M9fzqw7D8U/8i3Yt21ZruZCzkiVdYIOWYkxr0E71j7nDDausbMskeHvEObUbMIjMOo57VYdn8f8AZsZavvAysJRRqSZ+FTAmY0rPHhjjf4TlyJvej1LhyziXxOKtBVuYeywS27NHeXLdu3/LOxnoK1Bx1osRl1GJCfGf8WPi22jltWSu9vWW1blIZF/jG4ujA5WHdlTrILabyJjnU7B9srCZ2urcVlLAICz5lEFTq251/U1HERbaomC2NCcZZk6H/wC5CbnW9HptAHlXlnaPhS3sY4ZWctcuBVUtJ8TMYC76T8q1WM/tPskqtnC3mZo8TKcqk8yATJHSR6isn2P4veu8VBueEC4+ZCCMuYOQCuh36g7VEMUoyT6GkZJJ2ZbiGGi7AW8CinvGIYkZQpzGQCqwVmeZPlNn2W7SvhmNqyQxuupEyWJ+HKII30NetYzAIeKC+P8ABu4Vkukq2QkXF8LDYllLb/yVmeynAsLattf+yLef7a1tS6l8lkFSxUQR4VzETqYAmulxU1pbCDd7RK/hv9oLXQ4kZxAQoQ66tuwMkaeY2M1nuK4gX8RfuKxm4AYiCCsD05eXXnWh7a8Fs9zhbtnCG1evd53tqwrEAplBgARlBMZgADIrKdz3IdmVkYrs+jFiTqZ5TXLl4dQuSHklaqqKzheMu28QLo//ABtmB32OwE17L2Y7UviwQEQle6nacskXG+LlAgQI868WwqH+KZGsHX971Z8Lxhw1yWYqZksozAQdfvATv12pZMWv9TKGxvO1wxeJRLX2S8yqzMzKhAadBlKGYy7zueQismnZzEKSWwmJg7DurwiJ5jflv0r0bsP2hw1+1ZsG6ne22zKWzeNpZxBDASMxGQk+m1ScB20w1/F3UtM/eLb1unKqMiFTCrqdTcjUA6kcq6YYlGNI1jna2SR5d/ct8NrhsTl5L3V7y5/veh/3ddXMXs345Sl5QPU/KvQ7v9o2BGDZjnC5vFYg954iLmbP3nwy28+0aVc8R7QWmtC+WXILbN3jXAvdC4isqvbBGcsJy6EypE9a0eZfeZLojx+5hbobVbqpGgKXJnTWT7/OuKMP/b7z+a17quOWblxGIzd22dtUYG2GGVC5I8JAMBdddao+HdssC2CdlulLKDKWY3WuDPk20zkzdSCDpmG1LRvzH3qXh7nkKd5JzM4HKOnnK70l5rmmVmjmSRPLYZI617Fju1GDSxh3uXm7i5lNphnVybcklolyumuYa67zU/E8bwxxduybyrfKtltKXZGzEjx5VC5gUYCTIhqWgO9S8PVnhzXWAOVmnTQ5QPnlpL1xsv8AinNpuUIny8I8+lfQt26gsubwVMqEuyDYBZLIYk6ajQ1k+1XE8IcLYtW7is9w2e7zDxsrjRm0nUEakDejQg72/D1Z43ca68Z2suBtmUGOsdKjHCOzaWrEdYH4gj8K22GxlnIPEreZIJNVPErIe2HtEMA0EmPvZjG3LKR+tVJOK2MXxGrp6lFe4ZcBORMOV5GY+hYfhXUC9hroYgL/APzP150lZqWTxX3+5HbPwGjjCASLSh8oGfvGOwUfDlj7oovEOOG6qquVTO4J9OlcMGv8tPODX+UV7DcmqZ56grshHiAB0JOYeKBPr0kH8qkcC4vcw18XLMudQVymCpEEN7fl0qUmHA5VZ8JtAdRXJLDzZ0Rlvuyix2K7y8WMiY+g396BiNVV80axlBIOwMnwmBrWpx+CG8CfKolqyAeVVixtRocn+KzKBm/nbz8TfTSkzv8A+xv+TbfLetfisOscvkf0qPbw68600+Q1v1Mzk1DBmzdcxmPWJ6U4XLmn8V+c+NvaK0F7CDpS2cCJ2+lDXkG66me7y5H+K8/6235e1OuljrM7aamTpuI1OnOr69gxPw1N4PhvGIQH1IX68qz86QW+VsugmNbCWh3aZSieHVf4fh0K7A/nrQ+N2cW+CCDDq1zv2zNAZhayqFAkAiG10NW9rE4jZRsPhNxf1Pl61Ot4q9GtvQnkytHXQHf6etefkU4SVUdUKktzKdmLGKsBWRmts05x/FTwkqIkA6iCenw7ialdme0Fz+8FfF3Lj27ZbM7hmygJcVSdNiSNYHLpV/c4hdA0VtRrCg7+ZNZrCYp1xBIWWkypA6HlEdeVGqc7tIbjGK2PQMb25wi6A3SDOq29IB13ILTtoDrWf7NcavYVGDJ4bt1nGYqdGjXJM9ZhT9KqMTxd3uGLQ0kEFEJE/wC3y6cqseymNQIe8sq5LEybWfzOsEzUwxSiF77k7HdtbDN/EDXCB4cqmACQvhyyACVUac6icTxWDxaFC2QgEsSuqxAMzt+9qF2ht4c5Wt4fuyd4tFJjadp9xWXvuqZmVIJMkxrmmZn1/GplG3fUeqSjV7eBA4rhkWwqoXLBiGVhqYESp5qTtpVGtkz4rdwCNPC37NWUsfvRJJOvMkk/UmrbBqztme+w0jc7a/qda6Iy0dDDS5cmVGGOVQMjbiZET6TWl4Libdu4WutkS5EhnHroM0z+utKnCbbFVGIJLwsAzJkAACNNf1r0Th/9nmEFi33nfC4AM7a7zLGcpHWDMUL/AHL2KUpQrcz2HxOEuHKlwltfDJBMAnRSuu1SrOBwzQO/IOgiUB2gDWOUiK3B4QFQ91mutA8Bu3ELAkAmc8D7x2ielUt7sely4XuYMiSrDLfOjRr4QsfeYakjSp7ukdHe5UZf+7LHwjF6TqrXLe/KV60TiPB8PatZjclRAhbaOfKFRSY9qux2Eww8Is4kSSJDK2/OWQzH5+lZ7iHZOzZudy6X2SGZWCqjZENoKAJPfEZyPu6g6cxXYeZK4ny9vgXA8Mw99ARe0Twqr2RbKzGysqmDEGN48qkns8C6v3qZ01V8iSDLH4gZmWY9fEasuIcFsX8KmQ41M5CbO7Flzam1mlR4CZ20G81h7qYbDi9be5ee5YuBXyAoFMuoXNcUlhoZIGpqXgkuTY1xFvp9F8Gtw/A7oZ7i4mSRBbUkqOTHPqPLUeVQu0vDbluwl0Ome0UCnuwcqgkgCSRp+9qouHW72IFw2rpREMZHiZgGZGhmegqeL+Iw1pjcKXASMuhEaazrrWP4oyp8/AfaalslXjSMTh8IH8KFTtyPsTB2qU9lwMgiJ1AU7rME6+Z+dSE4w2pKQxOpDQD7Gaa3Hb4KkEBRuATB89eddHayfT1Ob75A/sN9tVOUdAnTTnrSU5+P4uTluws6AnWPOuo1/wCItT+0vkqVxHkfkaOl2f6zSBfI/KnKnka9zSjzFJhEJ/c1Y8OvFSCI89D+NVaiOR/pUqzejf2kfqKzlA0jMn4vETGgkidoJjmetRA5FIz5iHI1CkAa848ucD5V3exPXlUxjRpKXgPuOTyj50wTy3rnxBpgc+f79qdCUhzqf3/3TrSkazHt/WhM53pbd3kYpUOx1xTOpHtUjBW23DAeZP8ASorPRLJMiNfKY/OpaBMvV4fcb4WQz55vl4dKlYPBYgyMwyjynT0yaj9KpEuEHUT5TPlBHSpVvGnn7zpPl5Vz5INm8JJFjfwN47snuATPQQv6VRsWV9Bt5c/lU9cY4GhPoZn2/HyqsuXW30j0/wCulZwg73o0lJUOxWIuEnfTynT5UfhnEL1sSs+gEjpP761XOx1nmemlPsgSJOg89zz3rXs1XIjW7LrH8UvMIYA6AiF/DY1Q4m8TM/gakYg7nXTWQR59B+IqHcmdz+/as1gj4DeR1QzD2gOX0q9wGJC/dP8Axn51T2WYbRVhYxbLMgeWsfL51GXDF9C8c6Lh+LZsoOWFIOxOxBAMiNxVhb46Nh9mAjfubYPuQtUhvA/Fv1n8KazLEGCf+tdtedZwxpcjSTvmaO1hcETmKWwYIkOyEHf7jj986sMBYw4MZryj+ZMVfH43Dv0+lYdChnwj208pn1n8q5GjYtPk8DeN/lWyxGTZ6JhwnLGY1BP/ALsw9i9sk/8AXrVbxu232vDZMZekK38V1R3QlkEKMoBka6g7CsfdvNzuXPLxnTygn96132hw4MvoPvHlP7mKrsn4kto9CxGFx4dmXidm4IURdwiE6zvlZYHmOtYvtVj8Xb78ZsG4OUMVt3ZLawVDXWCkeWm1HucWfLqwBB1k8vIcvTX2ql4niCwOh1IPIClHG73DYp+zzs17PdE3B8BAgDrzmfetDxa/K/ePrO/z1qFwwAepPrrT8ZekaiPmNJpyx3IqEqVFHd0oe4o12ktCn2ZEpjUBA3NdUwWvI/KuqezQtbIhxQ/7ppxYojMOn4g0oWBsfnXqHnDFxPPpUjD4oHdRpy+k/Wo+VfMR0otrKddfnHXXzpMpDxjSAViY6iT6zFNXFjmPw9KVsJlBhySIA2GnmI1oa4c84k+n46VNIq2G+0DaQfKRpTGYTv7eXtTfssc/ntPsdacU5hZjoZ196CkxWvDr9aTvfKlCTyjTprSd3HLloakYx7nrXDED9/1rjrtsP1896OgM7Aidj18zUsaEXEx5DqPyGlSxjj93UDcHKdfr1oBtDNJB0OukiDy0/MfpQ4Ckk+2sNqekdI9Kh7lrYltxEkajltI6GdJ05VGuYmdY13POKd3R3gouhiSdD5gmaYiEA851k/nSSRVsazk6Ee2u/nR8Lcjcbb6H8vzoRViAQo05AfnTrVsRtB68/bXU0+gB7t7+bmNDI9emvtUMuDvvygD8dKlux2n211006iogTrr5aH+lSkNsfbfb57xU7DXp3UzEZpHmev5VDtkTPkJEA/lU224AzT4ue3pt8/8Aus5o0gHa7rqPwkeerbefnQ3J0BB56jYa6annSsUIICLtoY1PqKXu0Og38tPXQH6VCRo2AZ41hehPP5a+VKmJJ0Gm86gDXn9PTWm37Q3BPvIPLSDr+FAZwANQCY+H9zWySMWyT32ktJB/laB/X970x75bkY2HX2MxQyTsWB0HXyPXz9aaxjYCfIg/0NWJskfbPDEkRqRuBHL0jl5UBr+mvPrp9BT0+HrtEN+UTPvzprxpImOekj9f6UCsW1c2jL1+VCv4kkDprH75xTtDt8tfwmPpTHAjaI8tJ8jRSCyE70+xuOWu9ManWz0+XrV0ZSZJF0DTXT0/Sup62dNW15yD+tJWdINys77/AFesR+VKrnoT6n9aZ3JPP6CNPaiKnnrXWc45SdNCPl+VGtM06Cf90afOfpUa2D/NPqNPoakqbn3dJ5/ttaTGgn2m4DGUHpqdPYRQxeI3Ov8ApJ/WlK3NZ0A0HQ+x0oC2TMyPoflqKSKYZrx0/Cf6U7PEAtHv/SgGyDrz6zH0B0pq4YTqR7yaAQY3hsM3zP8A1RLd4Dcn2I0qI+FG5PWND/SiWrPT56j66zSaQ7ZKa5/m+o3omHcyY16iRt84NVptn+YfT86k2nHOB5yB9YiKzcS1IsEMScpg7EfoRp7GnJAHiBAP3pIgnoDp7xURWJ+GNNyrCPcjaipaMTmKnqFEehjf3rNmiZJYrB1J0/eoK/WormIgj2I/EmmMHiA6tz8Xh/MUFlPMBveB8yTNJIbkOa5ERrtEwB85/CjW+o08x1HXXU1CuRs0eW4H4/WpOG0Gwk7TvHkY8XzqmqJuyXiriruW9SD89CKgM08jr5fLfeluNlMSdf8AP+I0/CmNdGwI22meXSJP9KS2Kuwyvr4SdpPr8qdaW4CAGj/VInyIjn5igogO+3nEE9PDqDUi1C7MwnSDKkHpGo19qllIV2bXNIjYNlGo/l1J+Qpty6DBYDpEajXn5+1c7KwOWSY1EhT9DLfL3oVuy8E8uZgT8yfwpIpsW7ctgaEx5wPfWI/elKbqRCkc9dCee4O/rQMQ7QQh0HIdOWn9KFl5ka6anr7bVojNk3vB1UExptr7bChDEQZ0bmY3g8vOo5uaxJ157/MneufXlt5x9KYrDZgY5eQJ3/1Efr9adfIfYj33PlP61F7nXzH49OQNJoYPSNNeXnQIOYkT03Jn8BE+tJduwIVo6jXX1j/qhlh5/wDL9TrSgeExHnpH02pgDDk86dLbx9d6Gx6j8KXOeR0/fl+dMhhO8Pn9aSmH3paQCuBuf38q63cJ2iI6RXV1bGJ1vXmfxPnvTnckfEdNdvzn8q6uoYIb3h6COWvP0j86XvQDGs9On0rq6kM69qNz7k0wK3Mn/uurqGC5CE7xJ5TqPzpIbct9Jrq6gB5JEeL6f0FEt4gAgNodpBI1pK6pKDW7oB3DdJnf2Ao9q6pg/wC2RMz0BBGlLXUmhpjiR8IGvOST89R+dDuEDfVv935EfiaWurJGrBNcHMxPLxfqZo9lDuAPUaH5TlPuKSupy2Qo7sQI4EgsZPPKPaAwH0FBYEk5pzdZkQOWXl7V1dUWXVDrDKeRCnl0PUGdvKnhs0jMSRM6SYGmhYwPaurqbQJjLhg9ZE7kSPqOtMW6GBkgE7aZoHQSNPWurqSG+YxLwPUwN/3BFObcZQCCJ1EfSurqroTe51y1rrA9uUTpzoNy4N8xM76aj0ma6uoATP5yNtRr+5pR+dJXU+ohzLLQWM9Nd/3505rYJOSSs6SdQJgTpqa6uosAdxI+Ief71/KmqBMx9a6uqiQoTz+g/Wkrq6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7892" name="AutoShape 4" descr="data:image/jpeg;base64,/9j/4AAQSkZJRgABAQAAAQABAAD/2wCEAAkGBxQSEhQUEhQWFhUUGBgaFxUYGBwYGxwVGBgYFx0dGBcdHikgGBwlHBwYITEiJSkrLy4uFx8zODMsNygtLi0BCgoKDg0OGxAQGywlICYtLCwsLC83LSwvNCwsLCwsLCwsNCwsLCwsLCwsLCwsLCwsLCwsLCwsLCwsLCwsLCwsLP/AABEIALcBEwMBIgACEQEDEQH/xAAcAAABBQEBAQAAAAAAAAAAAAADAQIEBQYABwj/xABBEAACAQIEAwYDBgMIAgEFAAABAhEAAwQSITEFQVEGEyJhcYEykaEUQrHB0fAjUuEHFTNicoKS8SRTshY0Q3Oi/8QAGQEAAwEBAQAAAAAAAAAAAAAAAAECAwQF/8QAMhEAAgIBAgMHAgYBBQAAAAAAAAECEQMSIQQxQRMUUWGhsdGR8CJCcYHB4WIFIzJSU//aAAwDAQACEQMRAD8AsClNK0cikIr2kzxaI5WmkUcrTStUmKgJFNijFaTLTsVAstJlo0UkU7CgBSmm3R4pKLFQDu6QpR4pCKdhQDJSZKPFJlosVAMlNNupGWmkUWFEfu6Q26kFaQrRYURjbpO7qQVrop2FEbJSZakFaQrRYUR8tdFGK0hWiwoDFdFEK12WgVAitIVouWuK0wARSRRstJlosKBRSRRctJloEDikii5aTLQAOKWn5a6kBqopCtGikIrmTOmgBWmkVIK03JVWFEeKSKk5KabdPULSRyKaRUgpTSlOxUAikijFK7JTsVAIoZbxBeoJ+RA/Olwd7PZW4Oaz7xQb9yL1iSuV7ZiIJLP4gGIbTRCQCB9aiWRKvMpQe4eKbFGZOlNirsigUUhFFiky07CgRFJFFIppWiwoGRSRRMtdkosKBRSRRcldlosKBZablo+WkyUWFACtJlo2Sky0WKgWWky0XLSZadhQLLSZaNlpMtFhQHLXZKLlpctFioDkpMlHy0mWlYUByV1Gy11Kwo02Suy0eKTLXLqOqgBWkIo+WkyVWoKI8UhqQVrslPUFEYimlalG3TTbp2KiNlqPxN8lm4w3ymOWpED61PKVWdpbRaxlXd2UfmfoPpSlKotjhG5JFLwDH5MCxYH+E2QDcwYO3lJ+VM7Y3ggwoS47lbYi4UVfDGUKojaQ2us5udUVnGugeyIyMzM2m5CkDXpMGr3E2P8AyMLnBcWlt3MraFgrSqiZ8J09idK4Mk3ri30O7HjWmWxNbjFlbEC6BcRAMp0YOBBGUjUg+u1SuGYhLqoqOHcoCVU5joBMgbRWFx697dv3D4ZZnIO0sxaAfc/Kp3ZTFmziZGoUHOVj4AQWgnQA7E9CYrqeVpWudHL2Kumb1eGXT9xvfT8aiW4IBGxEj0NMxfb0/ClljKjMZ2MwcpHWecRFVPZPFN3RW6CoUnKWgEjVjpvA6xFTg4icn+Ol4FZuGUVcLZclaTLR7a5lDLqCAQfI60htV12ctAIroouSmstFhQOK7LUjGYbJ3AjxXkZh5w+UD5Qf91JibOS5cQGcjuv/ABYis45Yy5efoXLFKPPy9SPlpMtGy0mWtLIoDlpMtHy0mSixUAy0hWj5KTLRYUAy0mWj5aTLRYUAy0uWi5a7LRYqBZaTLRXIAk6bfXSlKUtQOL5gMtdRstdRYqL3F3mUeBVbkQbiqRtyJ2iaHcxdwCe4dpH3Cr/MqTH9DV9h8faBVBesMToMtxWmFzH2gHWonGu0xsqyi03eKQoLL4JIk6g7gcjH0NeHLi8i36Htx4WD26mXtcYxHem02HIYqGAhpOpB057DWp6viipY2ciiBL+ASdBqxFUGH7QXP7xw5xAlkdUaQFKh20nbYtPtVt/a/iLim2M6m0QPACJDy0krEgRlEzVd4yOkupLw40m+Zbf/AE3xB9zatg+c/kfxqHxHspi1YDv1OgPxMN56CqX+zjtHiFxHcs5dGW4UtEsQGVSwC7lR4dh50DivEsQuKe53pXwlt50JYhSOYFTPLki92XDHBq6LDiPAMRaXvLl8QiHZm1+9zEydB00FGtdlr7qrC+pDCV8TbHpWW4n2pvXrcXHMbAQAD5kD97V3C+0V4XEIYGBChs0bnkDqRqB60teWrJXZ3RoMf2bvWlBa8ImYDNOilvwn5ioPEreIs2UcurLnUhTLEFlYAg+5012pB2nu3nFq4V0Fz4QADFo7gmZ0PzNCx/GlbCWFIlkW0fVlWOW2uvvV9rJLfewqN2ugvCOzjYiTbyAgCfimIPLl5+lBx168bGbPl7pxazTB1DHKBvl8O51/KqxPGryOrqSuoIg7c4o2K4yLloKtoKTcBZ5JM5WJHTUkn5VK1SabRpDPFJ+P6A8Nj2UgEqVJ1IBmT949eVXbYO5AKhyGEgqj9SNyAOXXnVEOHXJkjwxJcRoCJGvPntO1XuB7Q3cG1sB3Nu2wkCNYmRr71GaULSjuzXHxM4bMW3wu85hbbliQB8I12iM/pR7HBLt/EpZ0R4AyP4ZKIr6xO6kMfl1q84R2rJXEsz/E4u2pJJADFlXLMxsOmuxE1R4LtVeGIN26gaLhacwEEobQBIHihAOQkiamCtmsuIm1yBYuxcsXrll7iGE71SHlShTvIU/e20A3zKBROD48rcezcI0JKkMG1nVQRvuCPfyomI4E9xkuXrfdW1sJbQi4lwlbduJGU6yVTlpPlV/hsPhsJh++Ge4twgqyuZmAY0AEiGJ6ZfStIZYY3qg9zHNKeWOjItr/AEK84xJIkyASRB0ETr0Hn50xcSrLmAYjqFJH/LbmPnV/wW/ZxStct52liG/iPIgIIII5wf3FDx2Ow6XVturAtopJkTn0MkSJnn0pvjM3K/QyWHh/+j+v9FdjMeHu4ZkS8xtAtkKTOZLSDIMx8I7pjsN9tyRd3dLuxsXvG06pH3VBk6Aag+ValuH2wNbIMLt4TGp9PnVVgHs31c2rIZkaGXKAy+LfUjSJ29KxhmnF2maz7KSpw9WVxsXIBFtmB5qVYe5DGKZdDoJa04kwNAZ0nkaueIYwW7iW7tmDczKpZQVB8IEwxy77/hQOJX7KX7dq5YVWLTmKLkK5LiiSGJEtB2Ec6171mfX2MuzwrnBfV/JVhbhYL3NzNH8pA+Zgcvw601cxLDIZUEnxDlv1mtVhhZi46WrLBc85QpIIYGILaenmANKbwTjGHxAHd92pIP8ADbRxEAkrmIjTeeY5k1Pe83PV7fBXZ4P/ADX1l8mYUMUL5RA6uoO4Gi7nf6HpUO3xO33otXSbbFoGmcZSpYMSDMTCxG5rW9ocWMOyk2wQ7oAVE7NPi1mN9qbxfs3hTd+1Yi+1lgUAJYKPALZGXQ67mPTlVQ4rKt3K/p8Cliwy20Jfpf8ALZmlxto/fX3MUjY60PvrQcJwPC/a2tC6Ww+VMrhiBrbzEzB58vbetLhOx/D7p/hvcuAFAcveESWM+IEADb/TvW3fci2pff7kdzweMvT4M7/eNn/2D5H9KemKtkSGkeh/SpZ7F4fxEXLoAzQO6cxHe+fi+FfWP84pnbHglrDLYS13sfxZMM05ZK6TGnIjc6c6Fx2STpV6j7nw6VvV6fAuM4RZv2LsYtJWy793kIMhScslhPLUCqvs5iWvWZfVkOUt1gAyfPWoy4NSdTc8REyh18dsa/Pf1P3ag/3m2Hum1bBIYBwIgk5Zbw9YG3lT4ecoScpvmLilHJCMYdOV1/Bqe7rqqE7W2SPgf6frSV1d5h4+55/dsnh7FPgsPhspJzwWHwkE93oGE7EwW3HTzqZg8VGRU1tq2YgsP4eh1Xy1OlTcBwB9M64ZQJ+8smesEQBVVxi4Q4WwloFZBIXPmbMACsux3HLrXma1J6bs93QlHVsv3RbXuEZ747tu9vOSysNGlVN2QoECdhHPyqDxrOjmzfw9zvFIYuZuOEIDRvAEGevXnQeF2XIBaUxNu6r2O7iC0qDMkgMIJk6RINaXFXme42JvP3d82VgFcr6ygOXLlJyhgwBPLQTVrz3MJtckjK23yKjJ3ttwxBdQwZQQBPhmdJiI56mpOHb7VfW01wZCACzFgZW2BDncwFiOoip+H4hhTcAAuMh+O4QMvgZTCnQTptOx1GopeBgLfV5bUt3fdFSWJBA0OgEFiTMe1TOKbpcw7OoauhRXUV/AgGRjoQzQYnXKdoBNBuXlsCbMSoIk767x5/lVlhsILZh7OJe6odVm3/DYiRowOo1329arPsjG2ZRXKO6G2pOfNmC6iPCBrrroaapuuhPYtJeLNP2G7P27y4jEO7MbasoWIJYoznxgQohWG3PflVDa4HdYgISdCJymNCBqK0vZriN7DJctZFt2cQt3MSrFyy2nACnNoc0D4apuznHWs/xcRazFNFQgEG4QYBeZWNT1kCkp7GndmnuiTxvsqqMmjIq2yzr8Tk5WbwqQJ135wfKKp8TgQuGDgrKfEpkMM2gOSNz1J25bE67i/wBoxIN02zhu5Um4t24LhZuYtZgdoJIk7jWsxxIlDndO9VyFOkeIAZdBoSfFyq4NukzKWKlexT4O84BJeREZNT4ZB25RAomNtu+oE6STpGsVe8PxWHa01x4UFXyW0E3O8R7YCkdCrMQfLeq9MVacM2d1knIpXYZjvB1MVMpJS1UUuHU9kVLcQaROhUQNNt/370RcRcK6CMxAzEdNoIG+9XmH4cjW2PeTfJlLeXwtaXLmMx4WBPPQgRvS4jhwRokytk3GJ+6YIIEacvpRLLGOyQo4Z9eQ3AY673QsXQStt/iAEoryH5AnWTGp3oqYwG42HtPNv7j3GABIUydBCzsJ9zQMLaL2zDiBEk7c9uXLeicO4GcQwQFAWmGZ8oEA7+Wlc2tbpqjbsJc1vXsW/D8WmFt5Ld7MWnOuZR41EjKWTVSx0PnVfjOI3LhV2VgEJ8Qg5iG+LkPFpV/wW0cDh8RYdhb+0XgiXg+bVR4ShgRJ2J0086ynZjjYw+JBxQzAEgifDnWRDpsRJ8oI+TlJO9PNff7jjhbin9/0axe3ea2s2nnu2QjSDcgjNOhUT06VlcL2qu4RmNvL4yM4YZsy/wAuuwPlrWru3LV+813+GoYI3dBVGQaBeWkkE76k6eZ8Rj7SXJDr3l5lGiKzFs0grvlGbflA1rnjnxxbW/0Np8DlaTtIzR7T/aMdba+xW0bgYqZIRSVJAgaiAATzirntpjExWKL4W53iWrSkm3LS2ZgFET4iSNOgPSpf9wWBca5lGZySTofETPhGyjU7V2OvPgcNeuYUi2Zts2VVkhX5+HozU4cbibUVfh9Qf+n5FFttELsvirVj7ab9zK7YeVW5Fsm4wZioU6lh4fnPOqzC5MNa79L1pnlAtoEM38SZJGYEZRp0mJqm4xxN8Vic+LDp3qrBt/ehQA0QcwMA6cxp0q0xfZJfE6PntAoiuLqqrEgE+Jx90HU8tZrs0I43For8Pxu4627d5iyIM2hlgxvXNyDv4tugWo/H+IPcaA1xlOVu6JJUOyDYbZtSJjpWhw3BLHjZZdB42iCyqFIWC2hJOkBjrr0qPh+yd18QUt3FiGM5hCoq5gWgGBEARPQxUXDVqKeKaVFRg8T3VqM7hypkNoIOmUDUzt03NSOB9p72Cu2mtklDLNbg+JYYDM0SRJmPLlNFwPDreIuBDd0MyzACIB+KTtpHv0omM4XZvsDh8Wjkwqo9o29+UgkqBIgEa6UR06rYTxzrZD+J9t8Rfa39muXLWQMWOYQTM7BdRHIzsOkm7xXG7+Pt2rgtibXeK8OI5EHUSJ6eVUWC7H3UGmIwkk5WGbM0E5YhlGX15daitwfG2RktkWw8ZlF6yDmBkDW5JIPSncb/AANELV+ZM0ws3wR4Tv8AziIDDy6A+xPlWbxNhsWztbW2Db0a69zKywqgmZCn5c6Bax2IFrujfMKdVYmJltFB0+Lc+dR8RnRLebxEmdJykyTrAIk+mvnQpzTE66IuD2Kvr4TbSRzzgz57Helqwbt+7+I2rkkD7k7CNwy//EV1YN575e/yapYq6mDF4mRLR6n9mpDY+40Kz3Dp4ZJIjoCfTanWsG2RW8Us2UjLsOu1Fs4Qm4VJYAEgGBqANxpXWxxmguB4ybLrcfxouhTXb/LA8J86u8djMNfu4c257l1JvkNlKnxeElhObRV0B6zzqjtYTN3kkjKTGg138qvv7L7TfbbM3WthsxZIgPl2VhpO8+1JNrkEtD3O7Y2MLefDfYwFCuqvbVg1srlt+IWzAz7oY1fuxMaGpD41bN0Wyy29AGuEaW0J1JiYAET5geVb3E2FWxmGJF7LhtAQZb+MP4upOo+H868Z7Tg5ywZybrOGX7uRTGw/Orxb7smWSlpj9+hse1ty7aYiwytaJt5pRiyXACQrO9tTlddcus68oqo4FgGxbu3fCwQ73FAEDvnyEnL91SRbXkABpsZj8M4zfc3LGfLbZCDmzAuEXQXCzaiJA6aDSg28JIbKAxBn4gPDOsa6jcz5VjNvUzeDWlBuJN3lnC941wF+9LZSA3iutqSQdP1q/wCH8Cs3U7m3dunIud1DoDmZgsMCpJhVVp8/Wq1VxRVbQw1k5cyKc6MZLf6zJBMfOOdT+D8Hv3HlLq2kzDMqjUHLlOV508QgEbxoBypyVJMzeq20yZ/aNxe2loqplrpbuzqPC27EdMpiD1EiqDgPGbzS/dgWlhS6r8FwqddCC0idByqVx+wj35ZQR4UBJJyqCQNOQnUxVvw7CI6tatgZVlwAtplOSCWDOwAEaHTmesVm8kc1pDxzeJWFu8OW0C2JQfxV712KZs9rvEzOyicmjwA2oZh0qo7L4dMOlxMRa/jqWDArn5WvCY8JGtw9NBVlLW2u4cKLdxSIZbVrMyM63crsDAWNIBOy9Kdb7P8AEUu95bW2rJc8B7y38U5odTIkjLt051tCSVJsxnK7dc2UOF4Vkv3nRngG7bTwhgtvOYIIMb7AjY05bFw5k8WY5PEVGuv8p0Go2mt/gsHeC3O8ssr3L9xnKXrW73RcRNWEwOo+8Y3rPdoO0luzfz5LqsLzFgcrQ6HLplOyhnjq2WuaW8+Z0RzPTVe5keKyPDlcrOYkiAYcoAehkQB/lqVwbAMSpS1abxIviche8b4dcpk6HmPeq/tHigbwXUKveZQxJOU4i44DMoMHXpzrS9kOIDRURMpxFpdQTGYkZoK/dl9PSSKWSP4Clla3XMlcRtXL9u331iwyCbqg3m+4cpJGSOZBHnWC7XYZreJuhkVSCCVVswGZQdDlGms7V6q3HJtI/c2gDauvlygRlu93lHgmDq0/IHesF21tG5xC8v8A+skgD/1py5D9axxNxkRLLJpr9y74PixfW4y2rYbumLlnbN3dsAkyto9dBM/FHOpicHa3czrZs58y3Bmu3WytiiqAqO50JgDTbXaTWS4bxZrOJHdquiFcjfAyECVcRqDz9K9ffidvvMvcJP8A4ozTr/Fbw/d+5oR+W9Z5E0utPz/sceIm2ntt5L4M3h7N64yoBYJutdUS7mWsGHk93yOlQOK97cwl9gtkq+GuXiQzSUUFZ/w95G08uVa3hnFAz2f4Ntc5xhkKPD3TBSQco1eQTt/u3rM8Y7WWrmGNm3aQG9h2RigC92bmYZR4RmABnTSTyqY4Y3dGqz557J+i+DywC4SpnY5V8R0IJbTTTWT6mj4G5dsklQCJ1UmQf31FW6cNXTxHQz8I3+dKeHj+c9dv616DyLkQsOdO0vYlcJ7Z90020gsCrKCWDA7gqE1FVt+wIEB0zGVLLy5jlP0il/uRBrInX7sa9d6l2cHoA7s66SrEsun+ViR9KT0dDpXa/mXsiImHuBisE65gqsQRALaHKc0LOlXuA7K3HzXLzssgEKSrMW0EEhQEMcxO0RVZcwpE5O7TXw5UO3PMQRmMc9PSpdp2A+Nv+R+mtZTk/wAlGkMd/wDKy5scKuBpV4y7kMZBXQ7AQQRv5Ut7Cj7Tat98UzqYvEeEm2N2Bb7xy+5JqktYy+jHJdIRwVcSQWU7zrB58udR75uBAFdmPeM6tcJYKGCAqoHwqI0A2mphBp7yInhX5Y+v8EjB461hbaCcHdzKIz2hmU/fXNmEgHrvU/C9rkRSqpZuKFzFbWS3DazC5mL6mZAB0rM9rXPcYUNBK97MaCSUJidfP1NUXDuKLYJzJmzRzggKSdPPb5VtGGuOr75nLJRhLRy8z6Qw3ZOwyKSokqD8KcxPNCfma6shwr+2bCJZtrdt4hnVQCQqaxp/P0rq07NeByPUnR54vD37lPCcwueIQfh9Y9KemFKuxYHKWOWQYiD1qHZw13KLZxCgB80942aCAOm21CxODup8WILGdluN9Z2J5ehrRxlvZKyR6E7Dj/FkHUnLM7a7dKvv7LHU4+yGAuELcBMnwtAOb8R/urI4TP4puMYXVQ8nr7f0ipvZrB3Ia5ZGe6GJLI7gqhTKo8MFYaTJ3qXVvceroep8f45hbOGhrQsO+GUokksAbs92FgebSY3ryu3ZvXSt5gUCXlZEKt4lLBvDA15+KhcSKS8lc0jNoxdiABqTJ66kj20ppa46oq3dEB3tscs6bhSRsD4Z96WNurXLxGnuaDiXCLi4RXi4L75AgXNpbGfObm8ggofY1X4S1c2BYcmYyBmjY+fl51F4eLttdXZpBQKFvLAnNn6eLoY5elHwzPb7vuyV8RN8KLoFwkqYhl0P+aY32jVSg2qTO7Fn0u5R5krF8Vu2rZXLDAkIS+cu05i5JnwgmZPM8qba7S9we673MpC+OImNVJK6gg+n51A4rabEi0pcl0DSzKYOiaCEBBJUnmNQJqrt8EuGOUzurwI2mF2PlNOGJU1J8xZcqk1pXp8Gk4jxQPlOaQ5lmB1md8w1M9fzqw7D8U/8i3Yt21ZruZCzkiVdYIOWYkxr0E71j7nDDausbMskeHvEObUbMIjMOo57VYdn8f8AZsZavvAysJRRqSZ+FTAmY0rPHhjjf4TlyJvej1LhyziXxOKtBVuYeywS27NHeXLdu3/LOxnoK1Bx1osRl1GJCfGf8WPi22jltWSu9vWW1blIZF/jG4ujA5WHdlTrILabyJjnU7B9srCZ2urcVlLAICz5lEFTq251/U1HERbaomC2NCcZZk6H/wC5CbnW9HptAHlXlnaPhS3sY4ZWctcuBVUtJ8TMYC76T8q1WM/tPskqtnC3mZo8TKcqk8yATJHSR6isn2P4veu8VBueEC4+ZCCMuYOQCuh36g7VEMUoyT6GkZJJ2ZbiGGi7AW8CinvGIYkZQpzGQCqwVmeZPlNn2W7SvhmNqyQxuupEyWJ+HKII30NetYzAIeKC+P8ABu4Vkukq2QkXF8LDYllLb/yVmeynAsLattf+yLef7a1tS6l8lkFSxUQR4VzETqYAmulxU1pbCDd7RK/hv9oLXQ4kZxAQoQ66tuwMkaeY2M1nuK4gX8RfuKxm4AYiCCsD05eXXnWh7a8Fs9zhbtnCG1evd53tqwrEAplBgARlBMZgADIrKdz3IdmVkYrs+jFiTqZ5TXLl4dQuSHklaqqKzheMu28QLo//ABtmB32OwE17L2Y7UviwQEQle6nacskXG+LlAgQI868WwqH+KZGsHX971Z8Lxhw1yWYqZksozAQdfvATv12pZMWv9TKGxvO1wxeJRLX2S8yqzMzKhAadBlKGYy7zueQismnZzEKSWwmJg7DurwiJ5jflv0r0bsP2hw1+1ZsG6ne22zKWzeNpZxBDASMxGQk+m1ScB20w1/F3UtM/eLb1unKqMiFTCrqdTcjUA6kcq6YYlGNI1jna2SR5d/ct8NrhsTl5L3V7y5/veh/3ddXMXs345Sl5QPU/KvQ7v9o2BGDZjnC5vFYg954iLmbP3nwy28+0aVc8R7QWmtC+WXILbN3jXAvdC4isqvbBGcsJy6EypE9a0eZfeZLojx+5hbobVbqpGgKXJnTWT7/OuKMP/b7z+a17quOWblxGIzd22dtUYG2GGVC5I8JAMBdddao+HdssC2CdlulLKDKWY3WuDPk20zkzdSCDpmG1LRvzH3qXh7nkKd5JzM4HKOnnK70l5rmmVmjmSRPLYZI617Fju1GDSxh3uXm7i5lNphnVybcklolyumuYa67zU/E8bwxxduybyrfKtltKXZGzEjx5VC5gUYCTIhqWgO9S8PVnhzXWAOVmnTQ5QPnlpL1xsv8AinNpuUIny8I8+lfQt26gsubwVMqEuyDYBZLIYk6ajQ1k+1XE8IcLYtW7is9w2e7zDxsrjRm0nUEakDejQg72/D1Z43ca68Z2suBtmUGOsdKjHCOzaWrEdYH4gj8K22GxlnIPEreZIJNVPErIe2HtEMA0EmPvZjG3LKR+tVJOK2MXxGrp6lFe4ZcBORMOV5GY+hYfhXUC9hroYgL/APzP150lZqWTxX3+5HbPwGjjCASLSh8oGfvGOwUfDlj7oovEOOG6qquVTO4J9OlcMGv8tPODX+UV7DcmqZ56grshHiAB0JOYeKBPr0kH8qkcC4vcw18XLMudQVymCpEEN7fl0qUmHA5VZ8JtAdRXJLDzZ0Rlvuyix2K7y8WMiY+g396BiNVV80axlBIOwMnwmBrWpx+CG8CfKolqyAeVVixtRocn+KzKBm/nbz8TfTSkzv8A+xv+TbfLetfisOscvkf0qPbw68600+Q1v1Mzk1DBmzdcxmPWJ6U4XLmn8V+c+NvaK0F7CDpS2cCJ2+lDXkG66me7y5H+K8/6235e1OuljrM7aamTpuI1OnOr69gxPw1N4PhvGIQH1IX68qz86QW+VsugmNbCWh3aZSieHVf4fh0K7A/nrQ+N2cW+CCDDq1zv2zNAZhayqFAkAiG10NW9rE4jZRsPhNxf1Pl61Ot4q9GtvQnkytHXQHf6etefkU4SVUdUKktzKdmLGKsBWRmts05x/FTwkqIkA6iCenw7ialdme0Fz+8FfF3Lj27ZbM7hmygJcVSdNiSNYHLpV/c4hdA0VtRrCg7+ZNZrCYp1xBIWWkypA6HlEdeVGqc7tIbjGK2PQMb25wi6A3SDOq29IB13ILTtoDrWf7NcavYVGDJ4bt1nGYqdGjXJM9ZhT9KqMTxd3uGLQ0kEFEJE/wC3y6cqseymNQIe8sq5LEybWfzOsEzUwxSiF77k7HdtbDN/EDXCB4cqmACQvhyyACVUac6icTxWDxaFC2QgEsSuqxAMzt+9qF2ht4c5Wt4fuyd4tFJjadp9xWXvuqZmVIJMkxrmmZn1/GplG3fUeqSjV7eBA4rhkWwqoXLBiGVhqYESp5qTtpVGtkz4rdwCNPC37NWUsfvRJJOvMkk/UmrbBqztme+w0jc7a/qda6Iy0dDDS5cmVGGOVQMjbiZET6TWl4Libdu4WutkS5EhnHroM0z+utKnCbbFVGIJLwsAzJkAACNNf1r0Th/9nmEFi33nfC4AM7a7zLGcpHWDMUL/AHL2KUpQrcz2HxOEuHKlwltfDJBMAnRSuu1SrOBwzQO/IOgiUB2gDWOUiK3B4QFQ91mutA8Bu3ELAkAmc8D7x2ielUt7sely4XuYMiSrDLfOjRr4QsfeYakjSp7ukdHe5UZf+7LHwjF6TqrXLe/KV60TiPB8PatZjclRAhbaOfKFRSY9qux2Eww8Is4kSSJDK2/OWQzH5+lZ7iHZOzZudy6X2SGZWCqjZENoKAJPfEZyPu6g6cxXYeZK4ny9vgXA8Mw99ARe0Twqr2RbKzGysqmDEGN48qkns8C6v3qZ01V8iSDLH4gZmWY9fEasuIcFsX8KmQ41M5CbO7Flzam1mlR4CZ20G81h7qYbDi9be5ee5YuBXyAoFMuoXNcUlhoZIGpqXgkuTY1xFvp9F8Gtw/A7oZ7i4mSRBbUkqOTHPqPLUeVQu0vDbluwl0Ome0UCnuwcqgkgCSRp+9qouHW72IFw2rpREMZHiZgGZGhmegqeL+Iw1pjcKXASMuhEaazrrWP4oyp8/AfaalslXjSMTh8IH8KFTtyPsTB2qU9lwMgiJ1AU7rME6+Z+dSE4w2pKQxOpDQD7Gaa3Hb4KkEBRuATB89eddHayfT1Ob75A/sN9tVOUdAnTTnrSU5+P4uTluws6AnWPOuo1/wCItT+0vkqVxHkfkaOl2f6zSBfI/KnKnka9zSjzFJhEJ/c1Y8OvFSCI89D+NVaiOR/pUqzejf2kfqKzlA0jMn4vETGgkidoJjmetRA5FIz5iHI1CkAa848ucD5V3exPXlUxjRpKXgPuOTyj50wTy3rnxBpgc+f79qdCUhzqf3/3TrSkazHt/WhM53pbd3kYpUOx1xTOpHtUjBW23DAeZP8ASorPRLJMiNfKY/OpaBMvV4fcb4WQz55vl4dKlYPBYgyMwyjynT0yaj9KpEuEHUT5TPlBHSpVvGnn7zpPl5Vz5INm8JJFjfwN47snuATPQQv6VRsWV9Bt5c/lU9cY4GhPoZn2/HyqsuXW30j0/wCulZwg73o0lJUOxWIuEnfTynT5UfhnEL1sSs+gEjpP761XOx1nmemlPsgSJOg89zz3rXs1XIjW7LrH8UvMIYA6AiF/DY1Q4m8TM/gakYg7nXTWQR59B+IqHcmdz+/as1gj4DeR1QzD2gOX0q9wGJC/dP8Axn51T2WYbRVhYxbLMgeWsfL51GXDF9C8c6Lh+LZsoOWFIOxOxBAMiNxVhb46Nh9mAjfubYPuQtUhvA/Fv1n8KazLEGCf+tdtedZwxpcjSTvmaO1hcETmKWwYIkOyEHf7jj986sMBYw4MZryj+ZMVfH43Dv0+lYdChnwj208pn1n8q5GjYtPk8DeN/lWyxGTZ6JhwnLGY1BP/ALsw9i9sk/8AXrVbxu232vDZMZekK38V1R3QlkEKMoBka6g7CsfdvNzuXPLxnTygn96132hw4MvoPvHlP7mKrsn4kto9CxGFx4dmXidm4IURdwiE6zvlZYHmOtYvtVj8Xb78ZsG4OUMVt3ZLawVDXWCkeWm1HucWfLqwBB1k8vIcvTX2ql4niCwOh1IPIClHG73DYp+zzs17PdE3B8BAgDrzmfetDxa/K/ePrO/z1qFwwAepPrrT8ZekaiPmNJpyx3IqEqVFHd0oe4o12ktCn2ZEpjUBA3NdUwWvI/KuqezQtbIhxQ/7ppxYojMOn4g0oWBsfnXqHnDFxPPpUjD4oHdRpy+k/Wo+VfMR0otrKddfnHXXzpMpDxjSAViY6iT6zFNXFjmPw9KVsJlBhySIA2GnmI1oa4c84k+n46VNIq2G+0DaQfKRpTGYTv7eXtTfssc/ntPsdacU5hZjoZ196CkxWvDr9aTvfKlCTyjTprSd3HLloakYx7nrXDED9/1rjrtsP1896OgM7Aidj18zUsaEXEx5DqPyGlSxjj93UDcHKdfr1oBtDNJB0OukiDy0/MfpQ4Ckk+2sNqekdI9Kh7lrYltxEkajltI6GdJ05VGuYmdY13POKd3R3gouhiSdD5gmaYiEA851k/nSSRVsazk6Ee2u/nR8Lcjcbb6H8vzoRViAQo05AfnTrVsRtB68/bXU0+gB7t7+bmNDI9emvtUMuDvvygD8dKlux2n211006iogTrr5aH+lSkNsfbfb57xU7DXp3UzEZpHmev5VDtkTPkJEA/lU224AzT4ue3pt8/8Aus5o0gHa7rqPwkeerbefnQ3J0BB56jYa6annSsUIICLtoY1PqKXu0Og38tPXQH6VCRo2AZ41hehPP5a+VKmJJ0Gm86gDXn9PTWm37Q3BPvIPLSDr+FAZwANQCY+H9zWySMWyT32ktJB/laB/X970x75bkY2HX2MxQyTsWB0HXyPXz9aaxjYCfIg/0NWJskfbPDEkRqRuBHL0jl5UBr+mvPrp9BT0+HrtEN+UTPvzprxpImOekj9f6UCsW1c2jL1+VCv4kkDprH75xTtDt8tfwmPpTHAjaI8tJ8jRSCyE70+xuOWu9ManWz0+XrV0ZSZJF0DTXT0/Sup62dNW15yD+tJWdINys77/AFesR+VKrnoT6n9aZ3JPP6CNPaiKnnrXWc45SdNCPl+VGtM06Cf90afOfpUa2D/NPqNPoakqbn3dJ5/ttaTGgn2m4DGUHpqdPYRQxeI3Ov8ApJ/WlK3NZ0A0HQ+x0oC2TMyPoflqKSKYZrx0/Cf6U7PEAtHv/SgGyDrz6zH0B0pq4YTqR7yaAQY3hsM3zP8A1RLd4Dcn2I0qI+FG5PWND/SiWrPT56j66zSaQ7ZKa5/m+o3omHcyY16iRt84NVptn+YfT86k2nHOB5yB9YiKzcS1IsEMScpg7EfoRp7GnJAHiBAP3pIgnoDp7xURWJ+GNNyrCPcjaipaMTmKnqFEehjf3rNmiZJYrB1J0/eoK/WormIgj2I/EmmMHiA6tz8Xh/MUFlPMBveB8yTNJIbkOa5ERrtEwB85/CjW+o08x1HXXU1CuRs0eW4H4/WpOG0Gwk7TvHkY8XzqmqJuyXiriruW9SD89CKgM08jr5fLfeluNlMSdf8AP+I0/CmNdGwI22meXSJP9KS2Kuwyvr4SdpPr8qdaW4CAGj/VInyIjn5igogO+3nEE9PDqDUi1C7MwnSDKkHpGo19qllIV2bXNIjYNlGo/l1J+Qpty6DBYDpEajXn5+1c7KwOWSY1EhT9DLfL3oVuy8E8uZgT8yfwpIpsW7ctgaEx5wPfWI/elKbqRCkc9dCee4O/rQMQ7QQh0HIdOWn9KFl5ka6anr7bVojNk3vB1UExptr7bChDEQZ0bmY3g8vOo5uaxJ157/MneufXlt5x9KYrDZgY5eQJ3/1Efr9adfIfYj33PlP61F7nXzH49OQNJoYPSNNeXnQIOYkT03Jn8BE+tJduwIVo6jXX1j/qhlh5/wDL9TrSgeExHnpH02pgDDk86dLbx9d6Gx6j8KXOeR0/fl+dMhhO8Pn9aSmH3paQCuBuf38q63cJ2iI6RXV1bGJ1vXmfxPnvTnckfEdNdvzn8q6uoYIb3h6COWvP0j86XvQDGs9On0rq6kM69qNz7k0wK3Mn/uurqGC5CE7xJ5TqPzpIbct9Jrq6gB5JEeL6f0FEt4gAgNodpBI1pK6pKDW7oB3DdJnf2Ao9q6pg/wC2RMz0BBGlLXUmhpjiR8IGvOST89R+dDuEDfVv935EfiaWurJGrBNcHMxPLxfqZo9lDuAPUaH5TlPuKSupy2Qo7sQI4EgsZPPKPaAwH0FBYEk5pzdZkQOWXl7V1dUWXVDrDKeRCnl0PUGdvKnhs0jMSRM6SYGmhYwPaurqbQJjLhg9ZE7kSPqOtMW6GBkgE7aZoHQSNPWurqSG+YxLwPUwN/3BFObcZQCCJ1EfSurqroTe51y1rrA9uUTpzoNy4N8xM76aj0ma6uoATP5yNtRr+5pR+dJXU+ohzLLQWM9Nd/3505rYJOSSs6SdQJgTpqa6uosAdxI+Ief71/KmqBMx9a6uqiQoTz+g/Wkrq6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7894" name="AutoShape 6" descr="data:image/jpeg;base64,/9j/4AAQSkZJRgABAQAAAQABAAD/2wCEAAkGBxQSEhQUEhQWFhUUGBgaFxUYGBwYGxwVGBgYFx0dGBcdHikgGBwlHBwYITEiJSkrLy4uFx8zODMsNygtLi0BCgoKDg0OGxAQGywlICYtLCwsLC83LSwvNCwsLCwsLCwsNCwsLCwsLCwsLCwsLCwsLCwsLCwsLCwsLCwsLCwsLP/AABEIALcBEwMBIgACEQEDEQH/xAAcAAABBQEBAQAAAAAAAAAAAAADAQIEBQYABwj/xABBEAACAQIEAwYDBgMIAgEFAAABAhEAAwQSITEFQVEGEyJhcYEykaEUQrHB0fAjUuEHFTNicoKS8SRTshY0Q3Oi/8QAGQEAAwEBAQAAAAAAAAAAAAAAAAECAwQF/8QAMhEAAgIBAgMHAgYBBQAAAAAAAAECEQMSIQQxQRMUUWGhsdGR8CJCcYHB4WIFIzJSU//aAAwDAQACEQMRAD8AsClNK0cikIr2kzxaI5WmkUcrTStUmKgJFNijFaTLTsVAstJlo0UkU7CgBSmm3R4pKLFQDu6QpR4pCKdhQDJSZKPFJlosVAMlNNupGWmkUWFEfu6Q26kFaQrRYURjbpO7qQVrop2FEbJSZakFaQrRYUR8tdFGK0hWiwoDFdFEK12WgVAitIVouWuK0wARSRRstJlosKBRSRRctJloEDikii5aTLQAOKWn5a6kBqopCtGikIrmTOmgBWmkVIK03JVWFEeKSKk5KabdPULSRyKaRUgpTSlOxUAikijFK7JTsVAIoZbxBeoJ+RA/Olwd7PZW4Oaz7xQb9yL1iSuV7ZiIJLP4gGIbTRCQCB9aiWRKvMpQe4eKbFGZOlNirsigUUhFFiky07CgRFJFFIppWiwoGRSRRMtdkosKBRSRRcldlosKBZablo+WkyUWFACtJlo2Sky0WKgWWky0XLSZadhQLLSZaNlpMtFhQHLXZKLlpctFioDkpMlHy0mWlYUByV1Gy11Kwo02Suy0eKTLXLqOqgBWkIo+WkyVWoKI8UhqQVrslPUFEYimlalG3TTbp2KiNlqPxN8lm4w3ymOWpED61PKVWdpbRaxlXd2UfmfoPpSlKotjhG5JFLwDH5MCxYH+E2QDcwYO3lJ+VM7Y3ggwoS47lbYi4UVfDGUKojaQ2us5udUVnGugeyIyMzM2m5CkDXpMGr3E2P8AyMLnBcWlt3MraFgrSqiZ8J09idK4Mk3ri30O7HjWmWxNbjFlbEC6BcRAMp0YOBBGUjUg+u1SuGYhLqoqOHcoCVU5joBMgbRWFx697dv3D4ZZnIO0sxaAfc/Kp3ZTFmziZGoUHOVj4AQWgnQA7E9CYrqeVpWudHL2Kumb1eGXT9xvfT8aiW4IBGxEj0NMxfb0/ClljKjMZ2MwcpHWecRFVPZPFN3RW6CoUnKWgEjVjpvA6xFTg4icn+Ol4FZuGUVcLZclaTLR7a5lDLqCAQfI60htV12ctAIroouSmstFhQOK7LUjGYbJ3AjxXkZh5w+UD5Qf91JibOS5cQGcjuv/ABYis45Yy5efoXLFKPPy9SPlpMtGy0mWtLIoDlpMtHy0mSixUAy0hWj5KTLRYUAy0mWj5aTLRYUAy0uWi5a7LRYqBZaTLRXIAk6bfXSlKUtQOL5gMtdRstdRYqL3F3mUeBVbkQbiqRtyJ2iaHcxdwCe4dpH3Cr/MqTH9DV9h8faBVBesMToMtxWmFzH2gHWonGu0xsqyi03eKQoLL4JIk6g7gcjH0NeHLi8i36Htx4WD26mXtcYxHem02HIYqGAhpOpB057DWp6viipY2ciiBL+ASdBqxFUGH7QXP7xw5xAlkdUaQFKh20nbYtPtVt/a/iLim2M6m0QPACJDy0krEgRlEzVd4yOkupLw40m+Zbf/AE3xB9zatg+c/kfxqHxHspi1YDv1OgPxMN56CqX+zjtHiFxHcs5dGW4UtEsQGVSwC7lR4dh50DivEsQuKe53pXwlt50JYhSOYFTPLki92XDHBq6LDiPAMRaXvLl8QiHZm1+9zEydB00FGtdlr7qrC+pDCV8TbHpWW4n2pvXrcXHMbAQAD5kD97V3C+0V4XEIYGBChs0bnkDqRqB60teWrJXZ3RoMf2bvWlBa8ImYDNOilvwn5ioPEreIs2UcurLnUhTLEFlYAg+5012pB2nu3nFq4V0Fz4QADFo7gmZ0PzNCx/GlbCWFIlkW0fVlWOW2uvvV9rJLfewqN2ugvCOzjYiTbyAgCfimIPLl5+lBx168bGbPl7pxazTB1DHKBvl8O51/KqxPGryOrqSuoIg7c4o2K4yLloKtoKTcBZ5JM5WJHTUkn5VK1SabRpDPFJ+P6A8Nj2UgEqVJ1IBmT949eVXbYO5AKhyGEgqj9SNyAOXXnVEOHXJkjwxJcRoCJGvPntO1XuB7Q3cG1sB3Nu2wkCNYmRr71GaULSjuzXHxM4bMW3wu85hbbliQB8I12iM/pR7HBLt/EpZ0R4AyP4ZKIr6xO6kMfl1q84R2rJXEsz/E4u2pJJADFlXLMxsOmuxE1R4LtVeGIN26gaLhacwEEobQBIHihAOQkiamCtmsuIm1yBYuxcsXrll7iGE71SHlShTvIU/e20A3zKBROD48rcezcI0JKkMG1nVQRvuCPfyomI4E9xkuXrfdW1sJbQi4lwlbduJGU6yVTlpPlV/hsPhsJh++Ge4twgqyuZmAY0AEiGJ6ZfStIZYY3qg9zHNKeWOjItr/AEK84xJIkyASRB0ETr0Hn50xcSrLmAYjqFJH/LbmPnV/wW/ZxStct52liG/iPIgIIII5wf3FDx2Ow6XVturAtopJkTn0MkSJnn0pvjM3K/QyWHh/+j+v9FdjMeHu4ZkS8xtAtkKTOZLSDIMx8I7pjsN9tyRd3dLuxsXvG06pH3VBk6Aag+ValuH2wNbIMLt4TGp9PnVVgHs31c2rIZkaGXKAy+LfUjSJ29KxhmnF2maz7KSpw9WVxsXIBFtmB5qVYe5DGKZdDoJa04kwNAZ0nkaueIYwW7iW7tmDczKpZQVB8IEwxy77/hQOJX7KX7dq5YVWLTmKLkK5LiiSGJEtB2Ec6171mfX2MuzwrnBfV/JVhbhYL3NzNH8pA+Zgcvw601cxLDIZUEnxDlv1mtVhhZi46WrLBc85QpIIYGILaenmANKbwTjGHxAHd92pIP8ADbRxEAkrmIjTeeY5k1Pe83PV7fBXZ4P/ADX1l8mYUMUL5RA6uoO4Gi7nf6HpUO3xO33otXSbbFoGmcZSpYMSDMTCxG5rW9ocWMOyk2wQ7oAVE7NPi1mN9qbxfs3hTd+1Yi+1lgUAJYKPALZGXQ67mPTlVQ4rKt3K/p8Cliwy20Jfpf8ALZmlxto/fX3MUjY60PvrQcJwPC/a2tC6Ww+VMrhiBrbzEzB58vbetLhOx/D7p/hvcuAFAcveESWM+IEADb/TvW3fci2pff7kdzweMvT4M7/eNn/2D5H9KemKtkSGkeh/SpZ7F4fxEXLoAzQO6cxHe+fi+FfWP84pnbHglrDLYS13sfxZMM05ZK6TGnIjc6c6Fx2STpV6j7nw6VvV6fAuM4RZv2LsYtJWy793kIMhScslhPLUCqvs5iWvWZfVkOUt1gAyfPWoy4NSdTc8REyh18dsa/Pf1P3ag/3m2Hum1bBIYBwIgk5Zbw9YG3lT4ecoScpvmLilHJCMYdOV1/Bqe7rqqE7W2SPgf6frSV1d5h4+55/dsnh7FPgsPhspJzwWHwkE93oGE7EwW3HTzqZg8VGRU1tq2YgsP4eh1Xy1OlTcBwB9M64ZQJ+8smesEQBVVxi4Q4WwloFZBIXPmbMACsux3HLrXma1J6bs93QlHVsv3RbXuEZ747tu9vOSysNGlVN2QoECdhHPyqDxrOjmzfw9zvFIYuZuOEIDRvAEGevXnQeF2XIBaUxNu6r2O7iC0qDMkgMIJk6RINaXFXme42JvP3d82VgFcr6ygOXLlJyhgwBPLQTVrz3MJtckjK23yKjJ3ttwxBdQwZQQBPhmdJiI56mpOHb7VfW01wZCACzFgZW2BDncwFiOoip+H4hhTcAAuMh+O4QMvgZTCnQTptOx1GopeBgLfV5bUt3fdFSWJBA0OgEFiTMe1TOKbpcw7OoauhRXUV/AgGRjoQzQYnXKdoBNBuXlsCbMSoIk767x5/lVlhsILZh7OJe6odVm3/DYiRowOo1329arPsjG2ZRXKO6G2pOfNmC6iPCBrrroaapuuhPYtJeLNP2G7P27y4jEO7MbasoWIJYoznxgQohWG3PflVDa4HdYgISdCJymNCBqK0vZriN7DJctZFt2cQt3MSrFyy2nACnNoc0D4apuznHWs/xcRazFNFQgEG4QYBeZWNT1kCkp7GndmnuiTxvsqqMmjIq2yzr8Tk5WbwqQJ135wfKKp8TgQuGDgrKfEpkMM2gOSNz1J25bE67i/wBoxIN02zhu5Um4t24LhZuYtZgdoJIk7jWsxxIlDndO9VyFOkeIAZdBoSfFyq4NukzKWKlexT4O84BJeREZNT4ZB25RAomNtu+oE6STpGsVe8PxWHa01x4UFXyW0E3O8R7YCkdCrMQfLeq9MVacM2d1knIpXYZjvB1MVMpJS1UUuHU9kVLcQaROhUQNNt/370RcRcK6CMxAzEdNoIG+9XmH4cjW2PeTfJlLeXwtaXLmMx4WBPPQgRvS4jhwRokytk3GJ+6YIIEacvpRLLGOyQo4Z9eQ3AY673QsXQStt/iAEoryH5AnWTGp3oqYwG42HtPNv7j3GABIUydBCzsJ9zQMLaL2zDiBEk7c9uXLeicO4GcQwQFAWmGZ8oEA7+Wlc2tbpqjbsJc1vXsW/D8WmFt5Ld7MWnOuZR41EjKWTVSx0PnVfjOI3LhV2VgEJ8Qg5iG+LkPFpV/wW0cDh8RYdhb+0XgiXg+bVR4ShgRJ2J0086ynZjjYw+JBxQzAEgifDnWRDpsRJ8oI+TlJO9PNff7jjhbin9/0axe3ea2s2nnu2QjSDcgjNOhUT06VlcL2qu4RmNvL4yM4YZsy/wAuuwPlrWru3LV+813+GoYI3dBVGQaBeWkkE76k6eZ8Rj7SXJDr3l5lGiKzFs0grvlGbflA1rnjnxxbW/0Np8DlaTtIzR7T/aMdba+xW0bgYqZIRSVJAgaiAATzirntpjExWKL4W53iWrSkm3LS2ZgFET4iSNOgPSpf9wWBca5lGZySTofETPhGyjU7V2OvPgcNeuYUi2Zts2VVkhX5+HozU4cbibUVfh9Qf+n5FFttELsvirVj7ab9zK7YeVW5Fsm4wZioU6lh4fnPOqzC5MNa79L1pnlAtoEM38SZJGYEZRp0mJqm4xxN8Vic+LDp3qrBt/ehQA0QcwMA6cxp0q0xfZJfE6PntAoiuLqqrEgE+Jx90HU8tZrs0I43For8Pxu4627d5iyIM2hlgxvXNyDv4tugWo/H+IPcaA1xlOVu6JJUOyDYbZtSJjpWhw3BLHjZZdB42iCyqFIWC2hJOkBjrr0qPh+yd18QUt3FiGM5hCoq5gWgGBEARPQxUXDVqKeKaVFRg8T3VqM7hypkNoIOmUDUzt03NSOB9p72Cu2mtklDLNbg+JYYDM0SRJmPLlNFwPDreIuBDd0MyzACIB+KTtpHv0omM4XZvsDh8Wjkwqo9o29+UgkqBIgEa6UR06rYTxzrZD+J9t8Rfa39muXLWQMWOYQTM7BdRHIzsOkm7xXG7+Pt2rgtibXeK8OI5EHUSJ6eVUWC7H3UGmIwkk5WGbM0E5YhlGX15daitwfG2RktkWw8ZlF6yDmBkDW5JIPSncb/AANELV+ZM0ws3wR4Tv8AziIDDy6A+xPlWbxNhsWztbW2Db0a69zKywqgmZCn5c6Bax2IFrujfMKdVYmJltFB0+Lc+dR8RnRLebxEmdJykyTrAIk+mvnQpzTE66IuD2Kvr4TbSRzzgz57Helqwbt+7+I2rkkD7k7CNwy//EV1YN575e/yapYq6mDF4mRLR6n9mpDY+40Kz3Dp4ZJIjoCfTanWsG2RW8Us2UjLsOu1Fs4Qm4VJYAEgGBqANxpXWxxmguB4ybLrcfxouhTXb/LA8J86u8djMNfu4c257l1JvkNlKnxeElhObRV0B6zzqjtYTN3kkjKTGg138qvv7L7TfbbM3WthsxZIgPl2VhpO8+1JNrkEtD3O7Y2MLefDfYwFCuqvbVg1srlt+IWzAz7oY1fuxMaGpD41bN0Wyy29AGuEaW0J1JiYAET5geVb3E2FWxmGJF7LhtAQZb+MP4upOo+H868Z7Tg5ywZybrOGX7uRTGw/Orxb7smWSlpj9+hse1ty7aYiwytaJt5pRiyXACQrO9tTlddcus68oqo4FgGxbu3fCwQ73FAEDvnyEnL91SRbXkABpsZj8M4zfc3LGfLbZCDmzAuEXQXCzaiJA6aDSg28JIbKAxBn4gPDOsa6jcz5VjNvUzeDWlBuJN3lnC941wF+9LZSA3iutqSQdP1q/wCH8Cs3U7m3dunIud1DoDmZgsMCpJhVVp8/Wq1VxRVbQw1k5cyKc6MZLf6zJBMfOOdT+D8Hv3HlLq2kzDMqjUHLlOV508QgEbxoBypyVJMzeq20yZ/aNxe2loqplrpbuzqPC27EdMpiD1EiqDgPGbzS/dgWlhS6r8FwqddCC0idByqVx+wj35ZQR4UBJJyqCQNOQnUxVvw7CI6tatgZVlwAtplOSCWDOwAEaHTmesVm8kc1pDxzeJWFu8OW0C2JQfxV712KZs9rvEzOyicmjwA2oZh0qo7L4dMOlxMRa/jqWDArn5WvCY8JGtw9NBVlLW2u4cKLdxSIZbVrMyM63crsDAWNIBOy9Kdb7P8AEUu95bW2rJc8B7y38U5odTIkjLt051tCSVJsxnK7dc2UOF4Vkv3nRngG7bTwhgtvOYIIMb7AjY05bFw5k8WY5PEVGuv8p0Go2mt/gsHeC3O8ssr3L9xnKXrW73RcRNWEwOo+8Y3rPdoO0luzfz5LqsLzFgcrQ6HLplOyhnjq2WuaW8+Z0RzPTVe5keKyPDlcrOYkiAYcoAehkQB/lqVwbAMSpS1abxIviche8b4dcpk6HmPeq/tHigbwXUKveZQxJOU4i44DMoMHXpzrS9kOIDRURMpxFpdQTGYkZoK/dl9PSSKWSP4Clla3XMlcRtXL9u331iwyCbqg3m+4cpJGSOZBHnWC7XYZreJuhkVSCCVVswGZQdDlGms7V6q3HJtI/c2gDauvlygRlu93lHgmDq0/IHesF21tG5xC8v8A+skgD/1py5D9axxNxkRLLJpr9y74PixfW4y2rYbumLlnbN3dsAkyto9dBM/FHOpicHa3czrZs58y3Bmu3WytiiqAqO50JgDTbXaTWS4bxZrOJHdquiFcjfAyECVcRqDz9K9ffidvvMvcJP8A4ozTr/Fbw/d+5oR+W9Z5E0utPz/sceIm2ntt5L4M3h7N64yoBYJutdUS7mWsGHk93yOlQOK97cwl9gtkq+GuXiQzSUUFZ/w95G08uVa3hnFAz2f4Ntc5xhkKPD3TBSQco1eQTt/u3rM8Y7WWrmGNm3aQG9h2RigC92bmYZR4RmABnTSTyqY4Y3dGqz557J+i+DywC4SpnY5V8R0IJbTTTWT6mj4G5dsklQCJ1UmQf31FW6cNXTxHQz8I3+dKeHj+c9dv616DyLkQsOdO0vYlcJ7Z90020gsCrKCWDA7gqE1FVt+wIEB0zGVLLy5jlP0il/uRBrInX7sa9d6l2cHoA7s66SrEsun+ViR9KT0dDpXa/mXsiImHuBisE65gqsQRALaHKc0LOlXuA7K3HzXLzssgEKSrMW0EEhQEMcxO0RVZcwpE5O7TXw5UO3PMQRmMc9PSpdp2A+Nv+R+mtZTk/wAlGkMd/wDKy5scKuBpV4y7kMZBXQ7AQQRv5Ut7Cj7Tat98UzqYvEeEm2N2Bb7xy+5JqktYy+jHJdIRwVcSQWU7zrB58udR75uBAFdmPeM6tcJYKGCAqoHwqI0A2mphBp7yInhX5Y+v8EjB461hbaCcHdzKIz2hmU/fXNmEgHrvU/C9rkRSqpZuKFzFbWS3DazC5mL6mZAB0rM9rXPcYUNBK97MaCSUJidfP1NUXDuKLYJzJmzRzggKSdPPb5VtGGuOr75nLJRhLRy8z6Qw3ZOwyKSokqD8KcxPNCfma6shwr+2bCJZtrdt4hnVQCQqaxp/P0rq07NeByPUnR54vD37lPCcwueIQfh9Y9KemFKuxYHKWOWQYiD1qHZw13KLZxCgB80942aCAOm21CxODup8WILGdluN9Z2J5ehrRxlvZKyR6E7Dj/FkHUnLM7a7dKvv7LHU4+yGAuELcBMnwtAOb8R/urI4TP4puMYXVQ8nr7f0ipvZrB3Ia5ZGe6GJLI7gqhTKo8MFYaTJ3qXVvceroep8f45hbOGhrQsO+GUokksAbs92FgebSY3ryu3ZvXSt5gUCXlZEKt4lLBvDA15+KhcSKS8lc0jNoxdiABqTJ66kj20ppa46oq3dEB3tscs6bhSRsD4Z96WNurXLxGnuaDiXCLi4RXi4L75AgXNpbGfObm8ggofY1X4S1c2BYcmYyBmjY+fl51F4eLttdXZpBQKFvLAnNn6eLoY5elHwzPb7vuyV8RN8KLoFwkqYhl0P+aY32jVSg2qTO7Fn0u5R5krF8Vu2rZXLDAkIS+cu05i5JnwgmZPM8qba7S9we673MpC+OImNVJK6gg+n51A4rabEi0pcl0DSzKYOiaCEBBJUnmNQJqrt8EuGOUzurwI2mF2PlNOGJU1J8xZcqk1pXp8Gk4jxQPlOaQ5lmB1md8w1M9fzqw7D8U/8i3Yt21ZruZCzkiVdYIOWYkxr0E71j7nDDausbMskeHvEObUbMIjMOo57VYdn8f8AZsZavvAysJRRqSZ+FTAmY0rPHhjjf4TlyJvej1LhyziXxOKtBVuYeywS27NHeXLdu3/LOxnoK1Bx1osRl1GJCfGf8WPi22jltWSu9vWW1blIZF/jG4ujA5WHdlTrILabyJjnU7B9srCZ2urcVlLAICz5lEFTq251/U1HERbaomC2NCcZZk6H/wC5CbnW9HptAHlXlnaPhS3sY4ZWctcuBVUtJ8TMYC76T8q1WM/tPskqtnC3mZo8TKcqk8yATJHSR6isn2P4veu8VBueEC4+ZCCMuYOQCuh36g7VEMUoyT6GkZJJ2ZbiGGi7AW8CinvGIYkZQpzGQCqwVmeZPlNn2W7SvhmNqyQxuupEyWJ+HKII30NetYzAIeKC+P8ABu4Vkukq2QkXF8LDYllLb/yVmeynAsLattf+yLef7a1tS6l8lkFSxUQR4VzETqYAmulxU1pbCDd7RK/hv9oLXQ4kZxAQoQ66tuwMkaeY2M1nuK4gX8RfuKxm4AYiCCsD05eXXnWh7a8Fs9zhbtnCG1evd53tqwrEAplBgARlBMZgADIrKdz3IdmVkYrs+jFiTqZ5TXLl4dQuSHklaqqKzheMu28QLo//ABtmB32OwE17L2Y7UviwQEQle6nacskXG+LlAgQI868WwqH+KZGsHX971Z8Lxhw1yWYqZksozAQdfvATv12pZMWv9TKGxvO1wxeJRLX2S8yqzMzKhAadBlKGYy7zueQismnZzEKSWwmJg7DurwiJ5jflv0r0bsP2hw1+1ZsG6ne22zKWzeNpZxBDASMxGQk+m1ScB20w1/F3UtM/eLb1unKqMiFTCrqdTcjUA6kcq6YYlGNI1jna2SR5d/ct8NrhsTl5L3V7y5/veh/3ddXMXs345Sl5QPU/KvQ7v9o2BGDZjnC5vFYg954iLmbP3nwy28+0aVc8R7QWmtC+WXILbN3jXAvdC4isqvbBGcsJy6EypE9a0eZfeZLojx+5hbobVbqpGgKXJnTWT7/OuKMP/b7z+a17quOWblxGIzd22dtUYG2GGVC5I8JAMBdddao+HdssC2CdlulLKDKWY3WuDPk20zkzdSCDpmG1LRvzH3qXh7nkKd5JzM4HKOnnK70l5rmmVmjmSRPLYZI617Fju1GDSxh3uXm7i5lNphnVybcklolyumuYa67zU/E8bwxxduybyrfKtltKXZGzEjx5VC5gUYCTIhqWgO9S8PVnhzXWAOVmnTQ5QPnlpL1xsv8AinNpuUIny8I8+lfQt26gsubwVMqEuyDYBZLIYk6ajQ1k+1XE8IcLYtW7is9w2e7zDxsrjRm0nUEakDejQg72/D1Z43ca68Z2suBtmUGOsdKjHCOzaWrEdYH4gj8K22GxlnIPEreZIJNVPErIe2HtEMA0EmPvZjG3LKR+tVJOK2MXxGrp6lFe4ZcBORMOV5GY+hYfhXUC9hroYgL/APzP150lZqWTxX3+5HbPwGjjCASLSh8oGfvGOwUfDlj7oovEOOG6qquVTO4J9OlcMGv8tPODX+UV7DcmqZ56grshHiAB0JOYeKBPr0kH8qkcC4vcw18XLMudQVymCpEEN7fl0qUmHA5VZ8JtAdRXJLDzZ0Rlvuyix2K7y8WMiY+g396BiNVV80axlBIOwMnwmBrWpx+CG8CfKolqyAeVVixtRocn+KzKBm/nbz8TfTSkzv8A+xv+TbfLetfisOscvkf0qPbw68600+Q1v1Mzk1DBmzdcxmPWJ6U4XLmn8V+c+NvaK0F7CDpS2cCJ2+lDXkG66me7y5H+K8/6235e1OuljrM7aamTpuI1OnOr69gxPw1N4PhvGIQH1IX68qz86QW+VsugmNbCWh3aZSieHVf4fh0K7A/nrQ+N2cW+CCDDq1zv2zNAZhayqFAkAiG10NW9rE4jZRsPhNxf1Pl61Ot4q9GtvQnkytHXQHf6etefkU4SVUdUKktzKdmLGKsBWRmts05x/FTwkqIkA6iCenw7ialdme0Fz+8FfF3Lj27ZbM7hmygJcVSdNiSNYHLpV/c4hdA0VtRrCg7+ZNZrCYp1xBIWWkypA6HlEdeVGqc7tIbjGK2PQMb25wi6A3SDOq29IB13ILTtoDrWf7NcavYVGDJ4bt1nGYqdGjXJM9ZhT9KqMTxd3uGLQ0kEFEJE/wC3y6cqseymNQIe8sq5LEybWfzOsEzUwxSiF77k7HdtbDN/EDXCB4cqmACQvhyyACVUac6icTxWDxaFC2QgEsSuqxAMzt+9qF2ht4c5Wt4fuyd4tFJjadp9xWXvuqZmVIJMkxrmmZn1/GplG3fUeqSjV7eBA4rhkWwqoXLBiGVhqYESp5qTtpVGtkz4rdwCNPC37NWUsfvRJJOvMkk/UmrbBqztme+w0jc7a/qda6Iy0dDDS5cmVGGOVQMjbiZET6TWl4Libdu4WutkS5EhnHroM0z+utKnCbbFVGIJLwsAzJkAACNNf1r0Th/9nmEFi33nfC4AM7a7zLGcpHWDMUL/AHL2KUpQrcz2HxOEuHKlwltfDJBMAnRSuu1SrOBwzQO/IOgiUB2gDWOUiK3B4QFQ91mutA8Bu3ELAkAmc8D7x2ielUt7sely4XuYMiSrDLfOjRr4QsfeYakjSp7ukdHe5UZf+7LHwjF6TqrXLe/KV60TiPB8PatZjclRAhbaOfKFRSY9qux2Eww8Is4kSSJDK2/OWQzH5+lZ7iHZOzZudy6X2SGZWCqjZENoKAJPfEZyPu6g6cxXYeZK4ny9vgXA8Mw99ARe0Twqr2RbKzGysqmDEGN48qkns8C6v3qZ01V8iSDLH4gZmWY9fEasuIcFsX8KmQ41M5CbO7Flzam1mlR4CZ20G81h7qYbDi9be5ee5YuBXyAoFMuoXNcUlhoZIGpqXgkuTY1xFvp9F8Gtw/A7oZ7i4mSRBbUkqOTHPqPLUeVQu0vDbluwl0Ome0UCnuwcqgkgCSRp+9qouHW72IFw2rpREMZHiZgGZGhmegqeL+Iw1pjcKXASMuhEaazrrWP4oyp8/AfaalslXjSMTh8IH8KFTtyPsTB2qU9lwMgiJ1AU7rME6+Z+dSE4w2pKQxOpDQD7Gaa3Hb4KkEBRuATB89eddHayfT1Ob75A/sN9tVOUdAnTTnrSU5+P4uTluws6AnWPOuo1/wCItT+0vkqVxHkfkaOl2f6zSBfI/KnKnka9zSjzFJhEJ/c1Y8OvFSCI89D+NVaiOR/pUqzejf2kfqKzlA0jMn4vETGgkidoJjmetRA5FIz5iHI1CkAa848ucD5V3exPXlUxjRpKXgPuOTyj50wTy3rnxBpgc+f79qdCUhzqf3/3TrSkazHt/WhM53pbd3kYpUOx1xTOpHtUjBW23DAeZP8ASorPRLJMiNfKY/OpaBMvV4fcb4WQz55vl4dKlYPBYgyMwyjynT0yaj9KpEuEHUT5TPlBHSpVvGnn7zpPl5Vz5INm8JJFjfwN47snuATPQQv6VRsWV9Bt5c/lU9cY4GhPoZn2/HyqsuXW30j0/wCulZwg73o0lJUOxWIuEnfTynT5UfhnEL1sSs+gEjpP761XOx1nmemlPsgSJOg89zz3rXs1XIjW7LrH8UvMIYA6AiF/DY1Q4m8TM/gakYg7nXTWQR59B+IqHcmdz+/as1gj4DeR1QzD2gOX0q9wGJC/dP8Axn51T2WYbRVhYxbLMgeWsfL51GXDF9C8c6Lh+LZsoOWFIOxOxBAMiNxVhb46Nh9mAjfubYPuQtUhvA/Fv1n8KazLEGCf+tdtedZwxpcjSTvmaO1hcETmKWwYIkOyEHf7jj986sMBYw4MZryj+ZMVfH43Dv0+lYdChnwj208pn1n8q5GjYtPk8DeN/lWyxGTZ6JhwnLGY1BP/ALsw9i9sk/8AXrVbxu232vDZMZekK38V1R3QlkEKMoBka6g7CsfdvNzuXPLxnTygn96132hw4MvoPvHlP7mKrsn4kto9CxGFx4dmXidm4IURdwiE6zvlZYHmOtYvtVj8Xb78ZsG4OUMVt3ZLawVDXWCkeWm1HucWfLqwBB1k8vIcvTX2ql4niCwOh1IPIClHG73DYp+zzs17PdE3B8BAgDrzmfetDxa/K/ePrO/z1qFwwAepPrrT8ZekaiPmNJpyx3IqEqVFHd0oe4o12ktCn2ZEpjUBA3NdUwWvI/KuqezQtbIhxQ/7ppxYojMOn4g0oWBsfnXqHnDFxPPpUjD4oHdRpy+k/Wo+VfMR0otrKddfnHXXzpMpDxjSAViY6iT6zFNXFjmPw9KVsJlBhySIA2GnmI1oa4c84k+n46VNIq2G+0DaQfKRpTGYTv7eXtTfssc/ntPsdacU5hZjoZ196CkxWvDr9aTvfKlCTyjTprSd3HLloakYx7nrXDED9/1rjrtsP1896OgM7Aidj18zUsaEXEx5DqPyGlSxjj93UDcHKdfr1oBtDNJB0OukiDy0/MfpQ4Ckk+2sNqekdI9Kh7lrYltxEkajltI6GdJ05VGuYmdY13POKd3R3gouhiSdD5gmaYiEA851k/nSSRVsazk6Ee2u/nR8Lcjcbb6H8vzoRViAQo05AfnTrVsRtB68/bXU0+gB7t7+bmNDI9emvtUMuDvvygD8dKlux2n211006iogTrr5aH+lSkNsfbfb57xU7DXp3UzEZpHmev5VDtkTPkJEA/lU224AzT4ue3pt8/8Aus5o0gHa7rqPwkeerbefnQ3J0BB56jYa6annSsUIICLtoY1PqKXu0Og38tPXQH6VCRo2AZ41hehPP5a+VKmJJ0Gm86gDXn9PTWm37Q3BPvIPLSDr+FAZwANQCY+H9zWySMWyT32ktJB/laB/X970x75bkY2HX2MxQyTsWB0HXyPXz9aaxjYCfIg/0NWJskfbPDEkRqRuBHL0jl5UBr+mvPrp9BT0+HrtEN+UTPvzprxpImOekj9f6UCsW1c2jL1+VCv4kkDprH75xTtDt8tfwmPpTHAjaI8tJ8jRSCyE70+xuOWu9ManWz0+XrV0ZSZJF0DTXT0/Sup62dNW15yD+tJWdINys77/AFesR+VKrnoT6n9aZ3JPP6CNPaiKnnrXWc45SdNCPl+VGtM06Cf90afOfpUa2D/NPqNPoakqbn3dJ5/ttaTGgn2m4DGUHpqdPYRQxeI3Ov8ApJ/WlK3NZ0A0HQ+x0oC2TMyPoflqKSKYZrx0/Cf6U7PEAtHv/SgGyDrz6zH0B0pq4YTqR7yaAQY3hsM3zP8A1RLd4Dcn2I0qI+FG5PWND/SiWrPT56j66zSaQ7ZKa5/m+o3omHcyY16iRt84NVptn+YfT86k2nHOB5yB9YiKzcS1IsEMScpg7EfoRp7GnJAHiBAP3pIgnoDp7xURWJ+GNNyrCPcjaipaMTmKnqFEehjf3rNmiZJYrB1J0/eoK/WormIgj2I/EmmMHiA6tz8Xh/MUFlPMBveB8yTNJIbkOa5ERrtEwB85/CjW+o08x1HXXU1CuRs0eW4H4/WpOG0Gwk7TvHkY8XzqmqJuyXiriruW9SD89CKgM08jr5fLfeluNlMSdf8AP+I0/CmNdGwI22meXSJP9KS2Kuwyvr4SdpPr8qdaW4CAGj/VInyIjn5igogO+3nEE9PDqDUi1C7MwnSDKkHpGo19qllIV2bXNIjYNlGo/l1J+Qpty6DBYDpEajXn5+1c7KwOWSY1EhT9DLfL3oVuy8E8uZgT8yfwpIpsW7ctgaEx5wPfWI/elKbqRCkc9dCee4O/rQMQ7QQh0HIdOWn9KFl5ka6anr7bVojNk3vB1UExptr7bChDEQZ0bmY3g8vOo5uaxJ157/MneufXlt5x9KYrDZgY5eQJ3/1Efr9adfIfYj33PlP61F7nXzH49OQNJoYPSNNeXnQIOYkT03Jn8BE+tJduwIVo6jXX1j/qhlh5/wDL9TrSgeExHnpH02pgDDk86dLbx9d6Gx6j8KXOeR0/fl+dMhhO8Pn9aSmH3paQCuBuf38q63cJ2iI6RXV1bGJ1vXmfxPnvTnckfEdNdvzn8q6uoYIb3h6COWvP0j86XvQDGs9On0rq6kM69qNz7k0wK3Mn/uurqGC5CE7xJ5TqPzpIbct9Jrq6gB5JEeL6f0FEt4gAgNodpBI1pK6pKDW7oB3DdJnf2Ao9q6pg/wC2RMz0BBGlLXUmhpjiR8IGvOST89R+dDuEDfVv935EfiaWurJGrBNcHMxPLxfqZo9lDuAPUaH5TlPuKSupy2Qo7sQI4EgsZPPKPaAwH0FBYEk5pzdZkQOWXl7V1dUWXVDrDKeRCnl0PUGdvKnhs0jMSRM6SYGmhYwPaurqbQJjLhg9ZE7kSPqOtMW6GBkgE7aZoHQSNPWurqSG+YxLwPUwN/3BFObcZQCCJ1EfSurqroTe51y1rrA9uUTpzoNy4N8xM76aj0ma6uoATP5yNtRr+5pR+dJXU+ohzLLQWM9Nd/3505rYJOSSs6SdQJgTpqa6uosAdxI+Ief71/KmqBMx9a6uqiQoTz+g/Wkrq6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6228184" y="3284984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smtClean="0"/>
              <a:t>Praha</a:t>
            </a:r>
            <a:endParaRPr lang="cs-CZ" sz="5400" b="1" dirty="0"/>
          </a:p>
        </p:txBody>
      </p:sp>
      <p:pic>
        <p:nvPicPr>
          <p:cNvPr id="9" name="Picture 2" descr="http://im.novinky.cz/194/201946-original1-1vce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92896"/>
            <a:ext cx="4896544" cy="3262323"/>
          </a:xfrm>
          <a:prstGeom prst="rect">
            <a:avLst/>
          </a:prstGeom>
          <a:noFill/>
        </p:spPr>
      </p:pic>
      <p:sp>
        <p:nvSpPr>
          <p:cNvPr id="10" name="Tlačítko akce: Zpět nebo Předchozí 9">
            <a:hlinkClick r:id="rId3" action="ppaction://hlinksldjump" highlightClick="1"/>
          </p:cNvPr>
          <p:cNvSpPr/>
          <p:nvPr/>
        </p:nvSpPr>
        <p:spPr>
          <a:xfrm>
            <a:off x="7236296" y="5085184"/>
            <a:ext cx="1512168" cy="13681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Zeměpis 200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Jaká je nejdelší evropská řeka?</a:t>
            </a:r>
          </a:p>
          <a:p>
            <a:endParaRPr lang="cs-CZ" dirty="0"/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652120" y="335699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smtClean="0"/>
              <a:t>Volha</a:t>
            </a:r>
            <a:endParaRPr lang="cs-CZ" sz="5400" b="1" dirty="0"/>
          </a:p>
        </p:txBody>
      </p:sp>
      <p:pic>
        <p:nvPicPr>
          <p:cNvPr id="24578" name="Picture 2" descr="https://upload.wikimedia.org/wikipedia/commons/thumb/7/76/Volgarivermap.png/250px-Volgariver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348880"/>
            <a:ext cx="3816424" cy="3816424"/>
          </a:xfrm>
          <a:prstGeom prst="rect">
            <a:avLst/>
          </a:prstGeom>
          <a:noFill/>
        </p:spPr>
      </p:pic>
      <p:sp>
        <p:nvSpPr>
          <p:cNvPr id="6" name="Mínus 5"/>
          <p:cNvSpPr/>
          <p:nvPr/>
        </p:nvSpPr>
        <p:spPr>
          <a:xfrm rot="20196074">
            <a:off x="1742445" y="3298259"/>
            <a:ext cx="504056" cy="36004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Mínus 6"/>
          <p:cNvSpPr/>
          <p:nvPr/>
        </p:nvSpPr>
        <p:spPr>
          <a:xfrm rot="20196074">
            <a:off x="2894573" y="4378379"/>
            <a:ext cx="504056" cy="36004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Zpět nebo Předchozí 7">
            <a:hlinkClick r:id="rId3" action="ppaction://hlinksldjump" highlightClick="1"/>
          </p:cNvPr>
          <p:cNvSpPr/>
          <p:nvPr/>
        </p:nvSpPr>
        <p:spPr>
          <a:xfrm>
            <a:off x="7020272" y="5085184"/>
            <a:ext cx="1512168" cy="13681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Zeměpis 500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 se jmenuje nejvyšší hora světa?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5724128" y="3068960"/>
            <a:ext cx="29523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Mount </a:t>
            </a:r>
            <a:endParaRPr lang="cs-CZ" sz="4400" b="1" dirty="0" smtClean="0"/>
          </a:p>
          <a:p>
            <a:r>
              <a:rPr lang="cs-CZ" sz="4400" b="1" dirty="0" smtClean="0"/>
              <a:t>Everest</a:t>
            </a:r>
            <a:endParaRPr lang="cs-CZ" sz="4400" b="1" dirty="0" smtClean="0"/>
          </a:p>
          <a:p>
            <a:endParaRPr lang="cs-CZ" sz="4400" b="1" dirty="0"/>
          </a:p>
        </p:txBody>
      </p:sp>
      <p:sp>
        <p:nvSpPr>
          <p:cNvPr id="23554" name="AutoShape 2" descr="data:image/jpeg;base64,/9j/4AAQSkZJRgABAQAAAQABAAD/2wCEAAkGBxQSEhUUExQWFRQWGBcYGBgYFRgVGBUXFxcXFxUUFxYYHCggGBomHRYVITEiJSkrLi4uGB8zODMuNygtLisBCgoKDg0OGhAQGywkICQsLCwsLCwsLCwsLCwsLCwsLCwsLCwsLCwsLCwsLCwsLCwsLCwsLCwsLCwsLCwsLCwsLP/AABEIALcBEwMBIgACEQEDEQH/xAAcAAABBQEBAQAAAAAAAAAAAAADAAECBAUGBwj/xABAEAACAQMCBAMGAwYFAwQDAAABAhEAAyESMQQFQVEiYXEGEzKBkaFSscEUI0LR4fAVYnKC8QczkhaistIkNEP/xAAZAQADAQEBAAAAAAAAAAAAAAAAAQIDBAX/xAAjEQACAgEEAwADAQAAAAAAAAAAAQIRIQMSMUEEFFETYXEy/9oADAMBAAIRAxEAPwDkgtTApwKmBXvngojFPFSAqUUFA4pRRIpRQAOKRFTilFAEIpRU4pRQAMrTaaIRS00AD000USKWmgQMimiiRTEUDBkVGKLFMRQAIiokUUimK0gBEUxFEK0xFAgUUookU0UADIpookU0UACimiixTEUACimIohFNFAAyKaKIRTRSECIqDLR4qDLTGV9NKi6aVKirN0LUwtSC1ICqFRHTSiiaaUUigemlpoumn00AB00tNF00tNAqBaaaKNpptNAUCilpq7y/hPe3Etzp1GJOYrs+G/6erEvfM/5VA+WSay1NaEP9M0hpSnwjz6KaK6HnXszcsMQp94v8MDxH1UVjXOHYbqR6girjOMlaZMoOLporxTRVi1YZjCgk+Vdb7P8AsmjqXulgAAQCFKnGYhjqj5VOpqxgrZUNKU3SOKCTsJqJWu+e1wxZw6N7uFUKtsoxOfETMgCPKZ8s8xxnKsM9rUUByDkrMxJAzsegqIa8ZY4KnoOOeTGIpiKLFRIrcxBEU0UUioxSEDIqMUWKaKABRTRRYpiKABRTRRYqMUADIqMUUiokUADIpoohFNFAgcVEiiRTEUAC00qJFKmM3gtSC1ILUgtIohFPFT00+miwB6afTRNNPppWALTS00aKWmiwBaabTWpwnKXcavgT8TSJwTCj+I4Nblv2UypKMwkAkOqhu5KmGA9PlO9ZS1oR5ZrHRnLKOQAjIrSXnV+NPvXj/VvXU3/Z+0B4eGYnvLH6fvMU9rh1UgLwwB7m3ny8WmJrGXkQfRtHQmuzF9n7PElxdQMwnJadPbJO8TWzxNriLqspMA7gKR6/EBW3wti4T4lzjdgY9fDXM874e41y4Rcd0VtO8AdI0jcSDXO9TfK8I3UNsatlLhOAuICU4ZCBu7prIjqVdio+QrruW3OIax7y4qu0g20wojYE9tiZntXNcq4K5m3bOnXpJ6YGQDj+4q37U+0F62VtKWWCup1iSFIBCj5E+e3Spm3J0VBKKsu8Xzzik+LhDjs+ofVUJ+c1kcP7THW0IttmECdVyD2jET2707cycB3OpxBgtgEyIkiYABOAZOPOOb5hc94pcQG3KgkdTkTuNpM9acYJ9ClJo6PnXskbj6wbdokE6QhXz8SgwD3NcZxnAvb+NSBMBt1O+zbHY12XG8yu2ERUJiNOp4LNCx7xRtBMn0APWs/gOPcus3DuWzmSo1GFPWAfrW2lqzis5RjqaMJPGGcoRTEV0PGcvW4ly4qkMHjAIUggMSZEDeIx8+uGy11w1FNYOSem48gCKaKMRTRVkUBimIo0VHTQAIimIosU0UACIqJWjRTEUAAimijRTFaAA6abTRdNMRTEC009TilQM3gKkBUgtSC1NlEAKeKIFp9NAA4p4o1qyWICgknYAST6AVvcq9kr10jWvu06k/FHZV3n1iolOMeWVGDlwjI5by1rxwDpBAY467AScmtDlPDW/eJEk/E2oA6Qpk432G/ciu24nldu1Z92q6ZBUQS3iIgs3ckAgnqJGxiszgOW+6te9bBgzGGCmADM4Jzj/NXFPyHK6O2Ggo1YLlL3rjBWOnTN3SYBWdkbUJ0wwOIPQ1d41gEF2G1SWVdQnPg1N/tUfPrWbzL2nNi6rlSbbgSF8TAEwbgAyT1iM6cd62OLK3ifd5SFAYCAyxiGIgjfbvWD5s2XwDy3mWtfHjtIgEdxLQcflVwcYkagZEwSCIFY/wC2W/eLba0CT4ZKbCYbHUAT9DXVJyy2iaVUAdgIz39amSSGmZh4pZ8AJJjbfPU4wN6zhbj3hKmC4yYVmOVgbY7f1ra4TlTa3Lsfd40jUZEbzmB8qtjlimfiz5x+VK0h1Zg8ivAXLgZvgVSJIgAzkj8XnMGsXiuGZrrF7WooHOSNALCVmASzSfSRMb13HC8ns25IQFmwzHJImYJPn+VV+dj3Vi61lQrxMhQSTOZxnE77VSlnAnHGTjv8NKqWvKh28PwgSBIlRg4nGKz76IQLXuF8WoHSWmZMaWO8AA9p3q3y/wBpJUW7qa2wFbcknCqZ3Pn16+fQcJaBGooATvuWjODPrVtuPJCSlwclb4DiboRmOw0+MnOmcleuAM5nB2rc5T7NKmm5dPikFF2gk4Jnc9Y9a6IWwIx0ApJwWpy5d4/DJAOIz/IRt6zD1GylBINcspoNtoZSDqBzqncH5VwnOPZFGU3LLhBJGlzjDaQJ3HTed67Ti+XC4TrZszgEqADgDB7Y+tM3AoqqkDQCCAcyQ2rJO+aIajg7THOCmqZ4xfsFGKsIIJB+VD011XtIEfiiDCpKgsvYgS/XMHby2rF4nggpGltQIkGCOpGx8wa9OGqpJWedPScWzOimirZ4c1E8Oa1sy2lWKbTVo2DUfcGiworaabTVr3BpvcGi0FMq6abTVwcMfKpDhh1NG5BtZQ002ir720HUmhsB0ose0p6KVWNNKnYqN23wrkSEYjuFJH1qzY5VeaAttiTgYI+s7DzNer8NcR1V0KujAFWUhlIOxUjBFGDDtXnvzH8O5eIvpwNr2LbTL3QrdguoD5kifpROG9kk/iulvJV07YOc13DkHeq9m3bGVI+vntWL8jUfZqtCC6K3LeU27fhRAq/xGTqJ8ycnrWrYj+HYev61S4vmNmyjO7gKu8ZOTAEDJMkCsnny8TxFh7dlTZDRBJGtlOWXSvwTtkzvWWW7ZqqWER9ovayzYD6R766uNK7DvqaOnYScVyvEc94niLesabaackGFLE6F8JMtIDx/onYVDh14ThrQucably+T/wDrqCzwpCyRu0Ag5ImDgxXUqnDXUU20V0wyxqC7QOokxV4XRGWVjKcGLRQPfuAAK3QszC0DjaFJPlVfl3OP2G4OHukNZL6VYiCutowyyGAMyMHPSIo1/nFuzeD3bLaifigkiNX03O1F5VcscSHF9kuG45KmdCGSAltcyrDGGyTMTJo6yg/h1A5aheWAIEGPMGZ+1WeJugCqfDcK1pcE9BDnVERqggkwexmPTFWLd4NuAPLf6HtWRoVzxRwTifqatPc6KPXf+zUPcqDIXPSiolACtpXH/wDUnndyyiWLLBXuyS2qGVQQPCPPOfL6dpsJOK4f2u5cOKuC7aksqhNxBWS3hO25PrPlVQq8kyusHAm5BUY7E/hEYMx1x9a7X2T50SDavNkEaGP8QP8AD6jz3nyrl+L4RrZh0YGMAiJ9J+k1C07LBGGEEZ2IMgzXTKKkjCL2s9U9+vUgetRTjkmFM/IxPadqx+Q8zt8QIyLgGVLE+rLnI+/67AtZn8z+XauVqsM6E74B8dxwQNGTjaBE9SegrMuFbrhsmBG7Rkhh0ydvrWiVBJB/KrHD8PA2AougOW4jkId50tO0585LE79sVp3/AGZS5aFrVpg+FtIYqJkJLeLSPWtrRmiKKf5JC2I4bifYNwDovIx6AoVnvJBMfesnifZHik//AJ6x3RlP2kH7V6iqUQRWq8maMn40GeQv7O8SF1my+n0k/wDjv9qzbqFSVYEEbgiCPUGvcdVUuO4O3eGm5bVx5jb0O4rSPlvtGcvFXTPGD60tNezcDwFu2NKIiDsFH3O5Pmaqcd7L8LcMm1pPdDo+ZAxPyq15cbyifVdcnky2jRRwRNd3e9hVmbd0gdnWfusflT2/Y+5t7xI9Gqn5MemJaEuzhP8ADzTfsYHnXpFj2NX+O6T/AKVC/mTNG/8ASljYF/8AyH/1qfZRfrnmP7J5GlXqn/pPh/8AP/5f0pqPaQ/XPBvYr/qVxHL0FnSt2wCSEPgZNRLNpcdySYIO/SvY/ZT274bmErZZkdQC1u4AHIzJSCQwHUjaRtNfNFxIqVm6UIZCVYbEEgg9wRXJR0n077S8490hCugOZ1FcACcycVZ9nbIbhxdQanZCUnoSPtmvA/ZP2gsJeT9vtvdtdSpAYeoxqX5g756H3pPaiw9pf2I23tgdCLYQATpKxKkDpHrFDqqQld2yzyPkYsSWhrjHUTuFIONMjfrPftW0lrTknPnXl3Ee11037anilRXzFtTc0ofhgqpLMR/PatXkHtLYciynEvduvd0+JWBJjUyiSR3kmI0tvApNPkE0VvaPk1/ieKZbt20LElrYgG4w0gG2RggDJnIwO+AcvtHhwlh3ZrJBKtrGu3C6iNMR7vH4fCOoEVv+0lvg0vKeIdVJWAWbSvfJnOxicYPlTc35evEcOrWnQWzDE6J94hGnBUgjBO3fampdCcQ/CcDpmX1giVBTw7R8QY7/ANisHn3JRq12ntoYhrb4R87B9OTPRvtUT7O8XwtkpwNy1oLFtV5mVgCMjwgoxmMwvnMzV7iOXpIdtesQ0kakJiQeqtHlTTp8g1gI/Pb3CrqveOxp8TZ1W3BiI20HpmD88v8A45auFdP8YDLq8IYESNJiPkaweZc8XiLhsf8AdT/tsoMMQ4grIiD2q9y3k9yy0cMk2lABR7xBk9EDJpx/rO2adLsV/Do7HGtbEqCI8xpPyP8ASpJ7WEEqbJLgErpOGjoQcqfqDG/Ss5eFKnxB0JzBE/QrIrnefcyQH3dxCYzkEEDupGRSjG2Nuiza9r7l+9bLtptNjSICjrlj1kRkx5V1HLedWrqKUVyNv+0+kHsGiDsRjtXnPEezd2xcU2QwQkFLiKbqgg6l22E5yOu1Vub884i2qW/eKAbYUBcAI0nUpByT+KOnQZq5QUuCFJrk6v2m9qrN0m2LRdFMLc1ac9dIgkD13jbrXMi/OVMrnEgx5SKwxwVsgsXMDfIEd5J3p1AtQ2skHAEiD9942IrWMdpEnZspxEEMpIIMyDBHzrseS+1gMJfIBGA+ADgnxdBtvtXm92+r2y6FsecQe2OmTVV7wuIWyYXxTqP0k7YP286UkpLIRtHuL3tLiOp7yY6k1eF8zhcAD6nb+f071wfsLzk37bWXabyoIYN8STAaR1BIBnuK7Ll97wKSdsZknAPX5VzSVHQnZe1HqM+tSBqAu7nEDb6dz51l8FzZ3ZvCNKsVJkd8euNPzapoDaBpVl8VzULdW2B8QLE4OlRJkj0BzVhOMXSZYY3MQJnOTjvRQBuI4hUEsY2HzPSqrcytjOpep+Ibd/TNc1z/AJwGOlFPhM6iRExg4zIra5Lw1u4puhVBbTMLEAqG0zmdxJ8qrbStiu3gnynj7jvcwpVSDIJ2IwomJONzG9bK3ARIIIOxGx9KocKALrAblRM52JGRU7TsjMLrQpbwFiBMxCgjfM4OfXepZSLlGURVYmJ8tqILeJzJEH/ikBNmnFEtpUbVrM9e3ah8degQOu9MB2uid6VY7cR6UqdAfKKn707rFH932NCyNwKoRFDWjyrmr2GDISrDZhuP5jyM1QUU4UdDQB1/L/aW8LhuKbKOTJurZBuZGk9tRz5TmtXg+M4ow3vHXSxY3GX3b3PeMJVhq7EeQgAdK4Lh7pGwrVs88uEQzFhsCdwO35b9hSthSOw5txz3b5csbkkyzAFPhCsiqDGlY6bkz1xa4HnVzh5NtjthNR90skH/ALexEahnOehyOct8aqoAmQBk9ac3i648I6d2bz+2KhtlpI9X9l/bGzxBFs/u7rD4DtqAzobYjfBg42rouJfwNLBI2JiB2Jnp3rwy/aCrqkhhkRiI6+XrR19pOJOoted9ShSHYkQDOOx896ayKjvr3K7HEXXY8OodY1sLsayGgjSuCulTklTsMEGN+77SpbA/aF9zuASwZDHYjy6eu8TXiz8ycAaJUgR8TEGfixtB64nzrf4j2lW/w7q5YXTpEE6gxAMvMQNx3I2zvVMmjp+b+31u1dt+7tpcswzXDacNcyCZ0iFmQNzmTkVZ4jjOC5jbP7wAqsAHwXLeqMgGdWY2kYivJbijPQHeM9t/oKt8HwjKVKXIIyGQwyzEiQcfY0YWQps2faqxeVLVlmN0IpWw1pSASkNJVSxa5CRsIzmKu8qa4tpw/uLrpge8UOWJDOjoFGplZIyesjPSuvPNUBgXuKVImFYknSWDLkuADA843GQAhb7MX0NBTCNoIdSCsqAQIY5yR4fDVbxbQfMuFm61ssSwOoAoyi5OosQD1BGM6SBiqOlVXTBUyThSMDety9xCawtlFvEsoTOq5LaZcAQQ0icbHzzTcz4BlXU7NgQyGbmdp3OlcDY+QnetI6n0zlp/DK4dVU6YPu2XM40npjoTLbUv8GCGVYx1ECfke3yqBIuPB1I/UY2O7KxHadq1OHckQdwB8/PYZrXBkF9m7i8LfF1VEQwYADUA3QT0kBh6RXo3AcRba6Sjard2CpzEiQ6wdjOqR5EV5sMT3H3rR5JzFrZGR7qSQPwMTJPoTM+u29ZzheS4So9I4+6NB0nwqRqx8E4Ez/q7fnVf2f4AKpiZ1T0xIGMeQFXeZ3kbhyCQNaKwk7yRp9ckfWocoslrUatMzOM+e/X1mufo37KfEcGP2oPkFYAgdAp69smra8Sqa4BfSThcnCydz0zWTxnERxFqyoZWwXkAgiCQpbUDmJ67itXl3Kxqcnwy7MSGkwQB1HhkDMeec0MEedcTfdnPhYSWOQAok/iGRXoHs/w7W+FUmAILsTIgb/8AxgfKs7lNpGzoWSZ2G+a6bj7f7kqAcgTHYEYq5yvBMY1kxeRM5uszmS5ZvSTOn0GK0+YcEbwacKMaTnUoMkwNjvFA5bwxBBJHoIO8bmtS82IFQy0Z/D2/AFUlNR2xI77jc5rUEbfas/l/K1Rg5hrgBE58IJJMSTHxRvMRVy7fCyJAgCT1AJx+v9aQBblzZRufsOprJ59xWgALJYAnSMmCQAT5T+tXuGYEa++3eJx9d/8Aihc0uKF8RAwTJIG2T9BNCBnEMnESYSfVhOe89aVadzmdsEjUMev8qVbW/hnj6fNytNSIoTCpK1ZmgxTtURviKOM1B7YP8/50ANP99qNaE+vfv6iq5EbjHcf39qSMUM/8GigsvohG2D6/3NbHLeOBKrc8OmY7Me5PesQcVGRkdcVY96D2PkahlHTXhrMdO/6+lZ15IYgTiq3A8xKDTuvrkeh/Q1o2tL5BwP7iKXA+SuG71FrfarLqAagYp2Kivbvb6sARgCd6ezxEGVP6fY1I2BMxvvjf1qI4bYf0qrQqZtcPzlGEPbWSVljLLCyFGn4lAmdzkDYUuH5k9sOts6VeRGSok/wgyBtvvWE6aWInb703vyMH5UqAvkmZmSMzOZ7zvUTxT/jf/wAifLr9KrW+JnB+v8xSNvMj+hNOgsO3EExOI2P6elF4Xmbqw15G2PziP7k+VY7XG1HV23/SovxJgQZj6/OtItoiSTN9+fEHNsj0b9SIq7w/M03mFbaejdQe04Oa5mxxIbf6HyqxZIUzgg7rsPUdj2rRan0zen8PR+Qe1T2dIuRdsg4GCyYjwN+m1eicrvqbSsrAq8aSNic4H0P0rwzhuOU4np8/nWhwnNblofu3IU5gHwnpPafOiWmpZQozccM9P5Rwy3L1ziGiWdghkfCMAg9oB+U1o2r/AL6y+hiupmUMIMhWiRIIIIFcEeaKOHVuHDCBcDgsWhiFC94EK0eddZ7O8Tbt8HaXWJX4gMnxAsMf7gZrCSZqmWOUcu914QMDqSZPy6Vr8a3g0jdsDIk+Qqv+1IFDSADn1B2NMeOBkjAIkEmIXuZ9Ok1IyHCWNJgvMHIAG/rVhWkhckg57A9BHp+nWsUcf+90W4JJ6CT1yM47zQeZ8xb3F5LSsrhRGrw6i0lj3/FnrBjydBZd5nzpSXRXgJEkZkkkxJ6eHPTP1r8HxJvsFJgQGf8AzEAQR2AGTOxNc03BABHUiHtozEmZ1y5jaSS64AAwa0OFDrb1jDOwkz/B8RG2ZxJ8o70mNHWvegliQLSdvLsO5MD5VxvtRzr94BCtCHwEhlEgw7+UAeoGIqr7T+2ScJZFiwPeXlxJyqu0wxP8UeIx9Y6+fcHddw7XLmonM/586jq60J0rCrdEuL52WdiXYknJkiflNKgnlto5IZickywn6YpUflj+x/jl+jkGsnsfpNQZa02wCAZbzOmOsiMn503vmAI3J64x8o/nUbytpmq1EBmr2pSMqPXadvvP50wt2/wx8zjt1p7xbSn/AH/zTacyNuo6VdNlJAlpPkYHqYprnBx8LD54o3oNrKfuyPh67jekJXPT8v5UdrbLviP7zRbfEkCIHyEVVioArhh+RFFscSynf0NK94ogkH6flVdnI7H+/KjkDXscd+L0kSfnFGtOWO2Dtmsa3fxGn9fpGRWtwdogAyTjYCfTM4xSeBoOcf3NTn0oKq5OEInvP61aXgmxMZ9R+VTaGAMN/f60Nl9COx/ntRX4EjqJ/Ltn69P6R90djBPkc000KmBFkz+hwaQtwZBqyllx0BHyj6fyomgNv4T9f609wbSu5DCGGdpGPrVC9wZBxkVqmyR1U+h/nUJXuP78qpS+CcTH0Gc48/y+VWOHuEYb5HofnVt9G/5Goi4AYkEHMHY1W6yaJBOoJB79j60exxJGGz5z+YoShOhKnscj607W9Jz9uvyNEZuLCUEy2vH3LT+8UarZxB+E+TdjIrQs89U3g494q7lRBYFVhQNRAKiAMnaazuF4hkOq2Ss4OAQR2ZTII8iKuWOItEzesKSY8VpjZbHXQDok+QFU9RPkhabXB69yG3b4hW4g3vfrcUKq+7CrbC/w6JMMD/Z3qHH8luNbe3bv6dfhlrckJB1IGBnPfsAMb1wXI+b2uHfVwl57JPxJfUPaubxqKTpI6NC+sV01r28MHU1vUCICgMGzkSCYA/FP61l/C6Ox5fZS2BAGvSAWC6dWkRt28pO9YXPuTm8zul1gzgCDOltMxJWdp7dT3qzw/trwTkA31U+auqj/AHMoFPzT2r4OyATdFw9FtabhPXMY+pG9LcuR0VeUez6BFF26WeVmFhYGyLO2BE+WBRefHheEAd5ZwpCWtXxnI1N2GTk48iYrledf9TDOnhkS1j4r0lvkqnSD6k1wXF88a5dY3rnvCcloIBPqCfTMVLlfBSRb4mHhmUSCSTnLHJIHXy7UFm6ATHfb6DeqfEcxYmFGr0yM5+cUwuO4zK57aT+dRT7LtIvfvD1I/wBwH26UqzRwn+Zv7+dNRQWVPdrO8qQMYYbkbdPt60G6hBEsqjbOpST2CqPzovCXRcll2A3MCO4H22j704u7wymJkBsgDE5Bz+U0wK8KT4QTiQVIMjI2JwZj+dQt6iY0sSdlkT0kbGD96vIoJ2yNjnz2kT0FNekQJaPF36CSM7iDSsKKoBAJMkj4v8u2D6T+VP7zoCp+cCOm3pt/zVxfEM9snYkdjAyPyxQrlgaiTHlGWn1eRFAFdQzRCmPlGZjue9Ra35Y6mf0jP94q5dRVG4AOPF4x1JGDn16VG5aO5AIHnETt08/tRYUZocTswHc9vOpnb1q3+xqZJ1Cc76gD5Y6nHbagraUCQdIkzqUfJSZG0Ex64qlImgQQjap8OtzVIJB7k/p19M1ZT3QaCzRBJMCAYwMfqRRke1oLkQRtLDxjppI709wqNa2dKhnwR22n13oDXZHhGY3PTzP/ADQrLIyhvhAgywJUSJicj6UbgnRwG1jxEgfwyRuM1nwWQSy2CYPbLTVtrEL44UHpt9STmr1sIPEPqcx8wBQb/G7kAGB3P2ExSsZWThljc5GNxMQMA7jNEtcKo6D03+1Zz81cnKqO0yaJa5jd/hie4WSO8U9rFaDc1uBFCgZ6yIgfpWSTO4HyxV4cGzST9SR9z0oV6yiDxPJ7INUDzEeg3FVHBLyVPdBu8fWPLaaPb5eTBUE9uo8/IbdaJYvLnSjz0nf6LP5davMt1lhiAMQkTgdzPrVObQtqKKcEFHjaOoUT8wSYPypOQT4J8gJ+wif+aJ+z2lw0mT0wM0S3xCoIRSfIAx5SxyfSk5NjoIiaRlQT5mc+dR94WiR9MCPShq11ztA7AQBRm4NjuR+dRf0ongwYz6/yqQuEdInfzpW7CqIGSepz9ulOihRknH4iAfvSsYG7xKr/AHP2qreultkLT1ztWiXQTCFmABhVljO0T3/rR+HuFhqjQCJgnxCCQZURtnrRaQVZifsLsMW48yf76U6cq6swA7gT9/lWvxNokT4tIkiFYasYWY/ves/jLS3HEgsok6zd8GCCDAIZhscZM+sNTYnEexy9AR4ix6ENg9MEb1oCyAcwJ+Z/90DegW+LRWQASHHhKWyFCgHxMY3xMwcbiZp/2gSCFY+EYUNpBOQRgBSZwT22pNtjSQV3E9B6mD9KVQ/aL3Q2wDnOoGTkzGJmaelkeDgLbe7aRMdAenz7x1ArV4fiQQAFA7zBEDbHU+p61m3FHf8Av1p8jOe1bPJmjoUQEYiB1AIwOo7AbiftmJJcIIhsbzpOBmZxvhRBPU9s4VriHU4Pnnwk+XnWpw/EBh8MmZ649c+n1ioaopMvIwOkkfKPhiATnePTcUC5xAXV4RqE5XJA3JgAdM/KoL75iPeLoT+Ek6MAnHiPiOZ2+VVzcQMQboJgCYLrtAOoeGNhgxihILF+2GNjiOh1ECcjuI86ocTxl0nUkqsCAp7bzAxEmrKcTZJUObnuzliIDLpmBp2PTIPXyNdBw5sRCWS3+tjnfcL+p6U7roXJxro5GvXPcEwRGJ+2/pU+FS4CCAzfiAkmPP6+ldJxPMwvht27aMSRPugAP9xBOcZrP4xb93TMsCZ3AAz0jbofnTUhUV2Z2YwD1+JlycDcNj5VWfh4Ma9+wkaSe+oEjarFnlz/AITHXEjpv9RRv8OJ28IyIZWAPp5efn5U7QUD4jjpAU5UCCAFUNkHJC+S+mPmzradRErB9BECQMnM6u3Tzon+Haf4hPUZ64weo+eKR5fp2ifOZ3HT9fWlaCmHs2bYURxA8xoIH/yEkQP5VHiOJ92sI7MT1iBBPaeoJOoz070J+BYjUADH1z1A7Z6UFbDKevXpJnO2PXvQMspzcq5IED8LQZ6iSBv5gQfIGuq4bjfeLKMQDHacjAjpXI27AO5CneIiZ8pketXrXApcGX0we5g7GVYGJ2M+QxSdBk6S3wCMZuB3GfDq05x1C7Y2or2OEAgKEz/kc+XjYqQKzOHS3OHZyB+MO0d51elXlRoP7t49QI36Ak96lsdFu/wVsAEXNU9liM9WnFUeIQCfF9CrD6irFvhJ+KADGQzPg7bkAf1pjwyjwkgmZzMiI2zHXr3+dTY6Mv3snAAGeo/qftRBMgBSScQAT1jcgAVdRwBEJtkqBJHnGem071YfjCI6mRjVMRnI6z5j6bUrHRSHDXOqhY/E0ZH8Ijc0rPC7h7g/2Lr8JwDmcTiYGfvG/wAUAC1xkAjAK6jJP5b4g1U/xO3MtdHQHGDIEYMwZyTviPQA0PcISI8Qz8TtpGMaguBON+xpmt2hA0KDKtCjSZlZkhQCIIM5OTuTFV7/ADABtOhNEAyxjxEGFCgEaRpE9PKo3eZ6iFQsdQl1KqsnEFpPwjGSRABzmlbDAn4iGCQQQREqXyp6soKTAkSY7jE1ZFyf3ihiwDSAZ1nJWC0xuJkR2EbU73GwC8LAHwA3B8MSpOQB8W0n0xUeFu3Dbe4TbVEYAhluZkA61lhK/EAB+ESTiXQWW04C9cNsLBLMFVnGxYFVGTkmd9tqnxPANbdkdyzKTOg+EXNIhZVokgTG+29C4HnT33d9GLbF7bEEgjSLYXQfhTSQTHUrmYoBEj3pUMV1lf3YXVdOrNte6g6pOB4ZmBpAL929o1BIYhWUh1U6DEn3ZE650xhW+I7xNOON926EW2Yuo3QMRqB8RZBgnEDSRp9ZrG5iBcfV7pmJUMHmdZGiFKE7iY0gTAJjc1qJwo8btFtWlLYc6WIYk5tjH8K4M7RgZDqgKt7iLs+FRpgAf/kBcAAfCQSu204p6qPxagxDYAEizazAycWyJO5ycnelVUTZzXDWhDajDghVWD8R6kjHSI+c1vWuVoqs1xSqJHw3Nc6iQPDpXOO9PSqpMUQxvcMgciwWGdJYiG0xJiZXp54ql/iCXSFZvc/hFtSAScEOQZIJ8vzpUqSWBtkeZtwx8SIUOQp95cuMSCJYl9o8o+LqNskWVkAMZLFRKjBEeIkHbxDpNKlVIllrh+WI0Q7OdmAQKF3jxF8k+kVevW2EIIRBCwO4GNUbnz9aVKpsqg1nglUMX2GmfKYI2z2onEH3akgfCOmNv+Tv5dqVKp7H0Z786EjwQI33P0PTbrUbnO5JhDI2BI2mO2N+/XypUq12ojcyhe53eJgtA7AD896Pb5gwA1ANk77nbeMRSpU2kJNmnxNl50lERwASJMaTnJE7iTjO3pWbx15lY6jpbcaSSBEN4cYwfKlSrOLt0Ww1oXS6rEalJ3BGmSHOT0z50X3NxboBVYUEnCwAoBI0wQcMAcZzSpUm8hRZ4d7rYNxrdo5lAiyMrACgfcfWtDhOMuEAO7nwqdTFST4iuNKyYIcCSNvOaelUsqine57oeF8ag+YB6eEnKn1B/WgcX7QORjw4M7HMySBHyilSqkkRZVvc0uOACxAXPh8J+x+1Hs8ZdchFYAkMQIgnSCWzB6dzSpUNAi5a5LduS90nQokNILRgvCyYxq+g32q3a9nETQWZ2LKGCrpVsqHgtET4o3iB1nCpVFl0a3B8vtcO7j3SFgF1a/3mliythmBOrwxgacz3ADxl0k60AIZlQiBbLNpKgKEGFhjmQTM709KjsfQuG5WBou/CpbRbSA83PCGVmJGCV7dDkYol9CVKsAyNIyzS5JhhIA0iTExJztSpUmwRWbggMwqgQMKCQACwRSANK4JJ69s5k/JrhKg21Z2RmtmFWLanVEhsQBMQd+pFKlQgYXheChtZuBLdvSC4Ddg8BU8RmJ+UZ65PG6rjJfNxgkqTOQPwqiGY1Bvq3SKVKmuRPgtWuSMQCrqoPRuI4kEd5CKV38z5maVKlT3EOWe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Picture 4" descr="http://upload.wikimedia.org/wikipedia/commons/e/e7/Everest_North_Face_toward_Base_Camp_Tibet_Luca_Galuzzi_2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92896"/>
            <a:ext cx="4753716" cy="3168352"/>
          </a:xfrm>
          <a:prstGeom prst="rect">
            <a:avLst/>
          </a:prstGeom>
          <a:noFill/>
        </p:spPr>
      </p:pic>
      <p:sp>
        <p:nvSpPr>
          <p:cNvPr id="8" name="Tlačítko akce: Zpět nebo Předchozí 7">
            <a:hlinkClick r:id="rId3" action="ppaction://hlinksldjump" highlightClick="1"/>
          </p:cNvPr>
          <p:cNvSpPr/>
          <p:nvPr/>
        </p:nvSpPr>
        <p:spPr>
          <a:xfrm>
            <a:off x="7092280" y="5013176"/>
            <a:ext cx="1512168" cy="13681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Zeměpis 1000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 se jmenuje nejhlubší příkop na světě?</a:t>
            </a:r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5148064" y="3284984"/>
            <a:ext cx="33123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Mariánský </a:t>
            </a:r>
            <a:endParaRPr lang="cs-CZ" sz="4400" b="1" dirty="0" smtClean="0"/>
          </a:p>
          <a:p>
            <a:r>
              <a:rPr lang="cs-CZ" sz="4400" b="1" dirty="0" smtClean="0"/>
              <a:t>příkop</a:t>
            </a:r>
            <a:endParaRPr lang="cs-CZ" sz="4400" b="1" dirty="0"/>
          </a:p>
        </p:txBody>
      </p:sp>
      <p:pic>
        <p:nvPicPr>
          <p:cNvPr id="22530" name="Picture 2" descr="http://www.belorusko.estranky.cz/img/picture/11/ti.oc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852936"/>
            <a:ext cx="3744416" cy="2858239"/>
          </a:xfrm>
          <a:prstGeom prst="rect">
            <a:avLst/>
          </a:prstGeom>
          <a:noFill/>
        </p:spPr>
      </p:pic>
      <p:sp>
        <p:nvSpPr>
          <p:cNvPr id="6" name="Tlačítko akce: Zpět nebo Předchozí 5">
            <a:hlinkClick r:id="rId3" action="ppaction://hlinksldjump" highlightClick="1"/>
          </p:cNvPr>
          <p:cNvSpPr/>
          <p:nvPr/>
        </p:nvSpPr>
        <p:spPr>
          <a:xfrm>
            <a:off x="7236296" y="5157192"/>
            <a:ext cx="1512168" cy="13681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Zeměpis 5000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Kolik krajů má Česká republika?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6300192" y="3140968"/>
            <a:ext cx="18722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b="1" dirty="0" smtClean="0"/>
              <a:t>14</a:t>
            </a:r>
          </a:p>
          <a:p>
            <a:endParaRPr lang="cs-CZ" dirty="0"/>
          </a:p>
        </p:txBody>
      </p:sp>
      <p:pic>
        <p:nvPicPr>
          <p:cNvPr id="21506" name="Picture 2" descr="http://nd05.jxs.cz/674/067/cda2cf0a4a_83971999_o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780928"/>
            <a:ext cx="4896544" cy="2846117"/>
          </a:xfrm>
          <a:prstGeom prst="rect">
            <a:avLst/>
          </a:prstGeom>
          <a:noFill/>
        </p:spPr>
      </p:pic>
      <p:sp>
        <p:nvSpPr>
          <p:cNvPr id="6" name="Tlačítko akce: Zpět nebo Předchozí 5">
            <a:hlinkClick r:id="rId3" action="ppaction://hlinksldjump" highlightClick="1"/>
          </p:cNvPr>
          <p:cNvSpPr/>
          <p:nvPr/>
        </p:nvSpPr>
        <p:spPr>
          <a:xfrm>
            <a:off x="7092280" y="5085184"/>
            <a:ext cx="1512168" cy="13681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 </a:t>
            </a:r>
            <a:r>
              <a:rPr lang="cs-CZ" b="1" u="sng" dirty="0" smtClean="0"/>
              <a:t>Filmy 100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 se jmenuje filmové studio, které připravilo např. snímek </a:t>
            </a:r>
            <a:r>
              <a:rPr lang="cs-CZ" dirty="0" err="1" smtClean="0"/>
              <a:t>Toy</a:t>
            </a:r>
            <a:r>
              <a:rPr lang="cs-CZ" dirty="0" smtClean="0"/>
              <a:t> Story (Příběh hraček)?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6372200" y="3861048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err="1" smtClean="0"/>
              <a:t>Pixar</a:t>
            </a:r>
            <a:endParaRPr lang="cs-CZ" sz="4400" b="1" dirty="0"/>
          </a:p>
        </p:txBody>
      </p:sp>
      <p:pic>
        <p:nvPicPr>
          <p:cNvPr id="20482" name="Picture 2" descr="http://static.tumblr.com/cbc80d4bbc755b4150aab0f48c10924a/kig5aai/aXGn5ey4e/tumblr_static_4cjkm52trhq88wwssgs8cgso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212976"/>
            <a:ext cx="4680520" cy="2925325"/>
          </a:xfrm>
          <a:prstGeom prst="rect">
            <a:avLst/>
          </a:prstGeom>
          <a:noFill/>
        </p:spPr>
      </p:pic>
      <p:sp>
        <p:nvSpPr>
          <p:cNvPr id="6" name="Tlačítko akce: Zpět nebo Předchozí 5">
            <a:hlinkClick r:id="rId3" action="ppaction://hlinksldjump" highlightClick="1"/>
          </p:cNvPr>
          <p:cNvSpPr/>
          <p:nvPr/>
        </p:nvSpPr>
        <p:spPr>
          <a:xfrm>
            <a:off x="7236296" y="5157192"/>
            <a:ext cx="1512168" cy="13681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Filmy 200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Kdo hrál hlavní mužskou roli ve filmu Titanic?</a:t>
            </a:r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5364088" y="3284984"/>
            <a:ext cx="288032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err="1" smtClean="0"/>
              <a:t>Leonardo</a:t>
            </a:r>
            <a:r>
              <a:rPr lang="cs-CZ" sz="4400" b="1" dirty="0" smtClean="0"/>
              <a:t> </a:t>
            </a:r>
            <a:r>
              <a:rPr lang="cs-CZ" sz="4400" b="1" dirty="0" err="1" smtClean="0"/>
              <a:t>di</a:t>
            </a:r>
            <a:r>
              <a:rPr lang="cs-CZ" sz="4400" b="1" dirty="0" smtClean="0"/>
              <a:t> </a:t>
            </a:r>
            <a:r>
              <a:rPr lang="cs-CZ" sz="4400" b="1" dirty="0" err="1" smtClean="0"/>
              <a:t>Caprio</a:t>
            </a:r>
            <a:endParaRPr lang="cs-CZ" sz="4400" b="1" dirty="0" smtClean="0"/>
          </a:p>
          <a:p>
            <a:endParaRPr lang="cs-CZ" dirty="0"/>
          </a:p>
        </p:txBody>
      </p:sp>
      <p:pic>
        <p:nvPicPr>
          <p:cNvPr id="19458" name="Picture 2" descr="http://nafilmu.cz/wp-content/uploads/2015/03/leonardo_dicaprio.jpg"/>
          <p:cNvPicPr>
            <a:picLocks noChangeAspect="1" noChangeArrowheads="1"/>
          </p:cNvPicPr>
          <p:nvPr/>
        </p:nvPicPr>
        <p:blipFill>
          <a:blip r:embed="rId2" cstate="print"/>
          <a:srcRect l="11200" r="10401"/>
          <a:stretch>
            <a:fillRect/>
          </a:stretch>
        </p:blipFill>
        <p:spPr bwMode="auto">
          <a:xfrm>
            <a:off x="611560" y="2636912"/>
            <a:ext cx="4464496" cy="3205843"/>
          </a:xfrm>
          <a:prstGeom prst="rect">
            <a:avLst/>
          </a:prstGeom>
          <a:noFill/>
        </p:spPr>
      </p:pic>
      <p:sp>
        <p:nvSpPr>
          <p:cNvPr id="6" name="Tlačítko akce: Zpět nebo Předchozí 5">
            <a:hlinkClick r:id="rId3" action="ppaction://hlinksldjump" highlightClick="1"/>
          </p:cNvPr>
          <p:cNvSpPr/>
          <p:nvPr/>
        </p:nvSpPr>
        <p:spPr>
          <a:xfrm>
            <a:off x="7092280" y="5157192"/>
            <a:ext cx="1512168" cy="13681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88</TotalTime>
  <Words>319</Words>
  <Application>Microsoft Office PowerPoint</Application>
  <PresentationFormat>Předvádění na obrazovce (4:3)</PresentationFormat>
  <Paragraphs>110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Technický</vt:lpstr>
      <vt:lpstr>RISKUJ!</vt:lpstr>
      <vt:lpstr>Snímek 2</vt:lpstr>
      <vt:lpstr>Zeměpis 100</vt:lpstr>
      <vt:lpstr>Zeměpis 200</vt:lpstr>
      <vt:lpstr>Zeměpis 500</vt:lpstr>
      <vt:lpstr>Zeměpis 1000</vt:lpstr>
      <vt:lpstr>Zeměpis 5000</vt:lpstr>
      <vt:lpstr> Filmy 100</vt:lpstr>
      <vt:lpstr>Filmy 200</vt:lpstr>
      <vt:lpstr>Filmy 500</vt:lpstr>
      <vt:lpstr>Filmy 1000</vt:lpstr>
      <vt:lpstr>Filmy 5000</vt:lpstr>
      <vt:lpstr>Český jazyk 100</vt:lpstr>
      <vt:lpstr>Český jazyk 200</vt:lpstr>
      <vt:lpstr>Český jazyk 500</vt:lpstr>
      <vt:lpstr>Český jazyk 1000</vt:lpstr>
      <vt:lpstr>Český jazyk 5000</vt:lpstr>
      <vt:lpstr>Hudba 100</vt:lpstr>
      <vt:lpstr>Hudba 200</vt:lpstr>
      <vt:lpstr>Hudba 500</vt:lpstr>
      <vt:lpstr>Hudba 1000</vt:lpstr>
      <vt:lpstr>Hudba 5000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forekr</dc:creator>
  <cp:lastModifiedBy>forekr</cp:lastModifiedBy>
  <cp:revision>10</cp:revision>
  <dcterms:created xsi:type="dcterms:W3CDTF">2015-06-22T08:49:30Z</dcterms:created>
  <dcterms:modified xsi:type="dcterms:W3CDTF">2015-06-25T12:26:36Z</dcterms:modified>
</cp:coreProperties>
</file>