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4C31-F1B6-41EA-979F-480839B35FE7}" type="datetimeFigureOut">
              <a:rPr lang="cs-CZ" smtClean="0"/>
              <a:t>29. 5. 2015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D429-6B67-4ECE-A540-E5AE153C350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Ilonka\etwinning%20sout&#283;&#382;\MOV_0094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MÁJ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5.Úkol</a:t>
            </a:r>
          </a:p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Bubu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Team</a:t>
            </a: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ZŠ Vinařská ÚSTÍ NAD LABEM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_009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357354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Co jsme se naučili díky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eTwinningu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Naučili jsme se básničku ve slovenštině.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20150524_115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Poznali jsme práci i jiných dětí.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DSC_0089~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3104"/>
            <a:ext cx="4038600" cy="2400154"/>
          </a:xfrm>
        </p:spPr>
      </p:pic>
      <p:pic>
        <p:nvPicPr>
          <p:cNvPr id="6" name="Zástupný symbol pro obsah 5" descr="DSC_0088~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79933"/>
            <a:ext cx="4038600" cy="2366497"/>
          </a:xfrm>
        </p:spPr>
      </p:pic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Jsme zvídavější a hry nás baví.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DSC_0090~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8519" y="1600200"/>
            <a:ext cx="3935962" cy="4525963"/>
          </a:xfrm>
        </p:spPr>
      </p:pic>
      <p:pic>
        <p:nvPicPr>
          <p:cNvPr id="6" name="Zástupný symbol pro obsah 5" descr="DSC_0087~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36</Words>
  <Application>Microsoft Office PowerPoint</Application>
  <PresentationFormat>Předvádění na obrazovce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MÁJ</vt:lpstr>
      <vt:lpstr>Co jsme se naučili díky eTwinningu</vt:lpstr>
      <vt:lpstr>Naučili jsme se básničku ve slovenštině.</vt:lpstr>
      <vt:lpstr>Poznali jsme práci i jiných dětí.</vt:lpstr>
      <vt:lpstr>Jsme zvídavější a hry nás baví.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Ilona</dc:creator>
  <cp:lastModifiedBy>Ilona</cp:lastModifiedBy>
  <cp:revision>9</cp:revision>
  <dcterms:created xsi:type="dcterms:W3CDTF">2015-05-29T18:53:19Z</dcterms:created>
  <dcterms:modified xsi:type="dcterms:W3CDTF">2015-05-29T19:39:07Z</dcterms:modified>
</cp:coreProperties>
</file>