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0A1-64C0-4BB6-9E29-F07B242A1579}" type="datetimeFigureOut">
              <a:rPr lang="cs-CZ" smtClean="0"/>
              <a:pPr/>
              <a:t>10.5.2015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FC83-82EF-4E4C-B8CE-3065D43955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škola Přimda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68580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Ivana Nová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Anna Divišová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\\win-server\zak\Obrázky\Fotky škola\Škola web\Snímek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533568" cy="259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 škole</a:t>
            </a:r>
            <a:endParaRPr lang="cs-CZ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158" y="1571612"/>
            <a:ext cx="7115196" cy="97154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Naše škola se nachází v malém městečku Přimda 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Přimda se leží v Plzeňském kraji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Je nedaleko hranic s naším sousedem Německem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\\win-server\zak\Obrázky\Fotky škola\Přimda\Přimda - pohled z hradu na měs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786190"/>
            <a:ext cx="3241558" cy="2428892"/>
          </a:xfrm>
          <a:prstGeom prst="rect">
            <a:avLst/>
          </a:prstGeom>
          <a:noFill/>
        </p:spPr>
      </p:pic>
      <p:sp>
        <p:nvSpPr>
          <p:cNvPr id="2052" name="AutoShape 4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6" name="AutoShape 8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8" name="AutoShape 10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0" name="AutoShape 12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62" name="AutoShape 14" descr="http://upload.wikimedia.org/wikipedia/commons/4/4a/Czech_Republic_location_map.svg"/>
          <p:cNvSpPr>
            <a:spLocks noChangeAspect="1" noChangeArrowheads="1"/>
          </p:cNvSpPr>
          <p:nvPr/>
        </p:nvSpPr>
        <p:spPr bwMode="auto">
          <a:xfrm>
            <a:off x="155575" y="-1325563"/>
            <a:ext cx="4552950" cy="2771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File:Czech Republic location map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10"/>
            <a:ext cx="4540933" cy="2764293"/>
          </a:xfrm>
          <a:prstGeom prst="rect">
            <a:avLst/>
          </a:prstGeom>
          <a:noFill/>
        </p:spPr>
      </p:pic>
      <p:cxnSp>
        <p:nvCxnSpPr>
          <p:cNvPr id="15" name="Přímá spojovací šipka 14"/>
          <p:cNvCxnSpPr/>
          <p:nvPr/>
        </p:nvCxnSpPr>
        <p:spPr>
          <a:xfrm flipV="1">
            <a:off x="714348" y="4572008"/>
            <a:ext cx="928694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0" y="5286388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Přimda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Informace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Škola má devět postupných ročníků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 prvním stupni (tedy od 1 do 5 třídy) je 90 žáků, a na druhém stupni 64 žáků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 škole je mnoho učeben např.: zeměpis, informatika, dějepis ale také učebna fyziky a chemie, přírodopisu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atd.…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Učebny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 škole je mnoho odborných učeben např.: zeměpis, informatika, dějepis ale také učebna fyziky a chemie, přírodopisu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atd.…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Velmi oblíbené jsou 2 tělocvičny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Ale když je pěkné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počasí, můžeme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si zasportovat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na našem školním hřišti</a:t>
            </a:r>
          </a:p>
          <a:p>
            <a:endParaRPr lang="cs-CZ" dirty="0"/>
          </a:p>
        </p:txBody>
      </p:sp>
      <p:pic>
        <p:nvPicPr>
          <p:cNvPr id="1027" name="Picture 3" descr="\\win-server\zak\Obrázky\Fotky škola\Škola web\Snímek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2644">
            <a:off x="3558465" y="2864769"/>
            <a:ext cx="2804054" cy="2103421"/>
          </a:xfrm>
          <a:prstGeom prst="rect">
            <a:avLst/>
          </a:prstGeom>
          <a:noFill/>
        </p:spPr>
      </p:pic>
      <p:pic>
        <p:nvPicPr>
          <p:cNvPr id="1028" name="Picture 4" descr="\\win-server\zak\Obrázky\Fotky škola\Škola web\pc uceb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6565">
            <a:off x="2958020" y="5310664"/>
            <a:ext cx="1878417" cy="1405878"/>
          </a:xfrm>
          <a:prstGeom prst="rect">
            <a:avLst/>
          </a:prstGeom>
          <a:noFill/>
        </p:spPr>
      </p:pic>
      <p:pic>
        <p:nvPicPr>
          <p:cNvPr id="1029" name="Picture 5" descr="\\win-server\zak\Obrázky\Fotky škola\Škola web\100_0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40821">
            <a:off x="316310" y="3576364"/>
            <a:ext cx="2784475" cy="2086319"/>
          </a:xfrm>
          <a:prstGeom prst="rect">
            <a:avLst/>
          </a:prstGeom>
          <a:noFill/>
        </p:spPr>
      </p:pic>
      <p:pic>
        <p:nvPicPr>
          <p:cNvPr id="1030" name="Picture 6" descr="\\win-server\zak\Obrázky\Fotky škola\Škola web\100_0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79685">
            <a:off x="6308420" y="4393020"/>
            <a:ext cx="2521291" cy="188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Pedagogičtí pracovníci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0674553"/>
              </p:ext>
            </p:extLst>
          </p:nvPr>
        </p:nvGraphicFramePr>
        <p:xfrm>
          <a:off x="395536" y="980728"/>
          <a:ext cx="828092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Pedagog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Magdaléna Kálalová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Eliška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Barnová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Natalija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Toščeva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Martina Daňková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třída</a:t>
                      </a: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Jana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Schröpferová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Markéta Kosová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Jana Anděl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Valečková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Jitka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Petrusová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Jiří Babin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9.třída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Marcela Husáková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Ředitelka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školy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Marie Vítková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Zástupce ředitelky</a:t>
                      </a: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Mgr. Milena</a:t>
                      </a:r>
                      <a:r>
                        <a:rPr lang="cs-CZ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cs-CZ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Bubelová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Vyučující 2. stupně</a:t>
                      </a: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Albert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Radvan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Asistent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Pavla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Hajtmanová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Asistentka pedagoga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Věra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Frančáková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Vychovatelka ŠD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Růžena </a:t>
                      </a:r>
                      <a:r>
                        <a:rPr lang="cs-CZ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Hallová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Vychovatelka ŠD</a:t>
                      </a:r>
                      <a:endParaRPr lang="cs-CZ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Fotografie 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\\win-server\zak\Obrázky\Fotky škola\Škola web\Snímek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7247">
            <a:off x="228488" y="731504"/>
            <a:ext cx="3030927" cy="2273606"/>
          </a:xfrm>
          <a:prstGeom prst="rect">
            <a:avLst/>
          </a:prstGeom>
          <a:noFill/>
        </p:spPr>
      </p:pic>
      <p:pic>
        <p:nvPicPr>
          <p:cNvPr id="1028" name="Picture 4" descr="\\win-server\zak\Obrázky\Fotky škola\Škola web\100_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245">
            <a:off x="394920" y="3988380"/>
            <a:ext cx="3244499" cy="24310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547">
            <a:off x="5321262" y="3490967"/>
            <a:ext cx="386556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347864" cy="288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win-server\zak\Obrázky\Fotky škola\Škola web\100_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5701" y="2060848"/>
            <a:ext cx="2192694" cy="292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209</Words>
  <Application>Microsoft Office PowerPoint</Application>
  <PresentationFormat>Předvádění na obrazovce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Základní škola Přimda</vt:lpstr>
      <vt:lpstr>O škole</vt:lpstr>
      <vt:lpstr>Informace</vt:lpstr>
      <vt:lpstr>Učebny</vt:lpstr>
      <vt:lpstr>Pedagogičtí pracovníci</vt:lpstr>
      <vt:lpstr>Fotografie </vt:lpstr>
    </vt:vector>
  </TitlesOfParts>
  <Company>ZŠ Přimda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škola</dc:title>
  <dc:creator>Zak</dc:creator>
  <cp:lastModifiedBy>Jana</cp:lastModifiedBy>
  <cp:revision>16</cp:revision>
  <dcterms:created xsi:type="dcterms:W3CDTF">2015-04-14T09:47:31Z</dcterms:created>
  <dcterms:modified xsi:type="dcterms:W3CDTF">2015-05-10T10:36:13Z</dcterms:modified>
</cp:coreProperties>
</file>