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77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3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73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31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22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6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81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46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11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21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01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BCA16-308D-4D28-994A-2C3FF7EF248D}" type="datetimeFigureOut">
              <a:rPr lang="cs-CZ" smtClean="0"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AA5E-5B23-4785-81B3-81C00AD54A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15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Jak se učím s </a:t>
            </a:r>
            <a:r>
              <a:rPr lang="cs-CZ" b="1" dirty="0" err="1" smtClean="0">
                <a:solidFill>
                  <a:srgbClr val="0070C0"/>
                </a:solidFill>
              </a:rPr>
              <a:t>eTwinningem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70C0"/>
                </a:solidFill>
              </a:rPr>
              <a:t>Crazy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Class</a:t>
            </a:r>
            <a:r>
              <a:rPr lang="cs-CZ" b="1" dirty="0" smtClean="0">
                <a:solidFill>
                  <a:srgbClr val="0070C0"/>
                </a:solidFill>
              </a:rPr>
              <a:t> si myslí: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Naučíme se lépe anglicky.</a:t>
            </a:r>
          </a:p>
          <a:p>
            <a:r>
              <a:rPr lang="cs-CZ" dirty="0" smtClean="0"/>
              <a:t>Více pracuji se svými spolužáky ve třídě.</a:t>
            </a:r>
          </a:p>
          <a:p>
            <a:r>
              <a:rPr lang="cs-CZ" dirty="0" smtClean="0"/>
              <a:t>Z angličtiny se stane zábava.</a:t>
            </a:r>
          </a:p>
          <a:p>
            <a:r>
              <a:rPr lang="cs-CZ" dirty="0" smtClean="0"/>
              <a:t>Můžeme se seznámit s dětmi z různých koutů Evropy.</a:t>
            </a:r>
          </a:p>
          <a:p>
            <a:r>
              <a:rPr lang="cs-CZ" dirty="0" smtClean="0"/>
              <a:t>Zdokonalíme své počítačové dovednosti.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6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564904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Jsme rádi, že </a:t>
            </a:r>
            <a:r>
              <a:rPr lang="cs-CZ" b="1" dirty="0" err="1" smtClean="0">
                <a:solidFill>
                  <a:srgbClr val="FF0000"/>
                </a:solidFill>
              </a:rPr>
              <a:t>eTwinning</a:t>
            </a:r>
            <a:r>
              <a:rPr lang="cs-CZ" b="1" dirty="0" smtClean="0">
                <a:solidFill>
                  <a:srgbClr val="FF0000"/>
                </a:solidFill>
              </a:rPr>
              <a:t> existuje!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3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</Words>
  <Application>Microsoft Office PowerPoint</Application>
  <PresentationFormat>Předvádění na obrazovce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Jak se učím s eTwinningem</vt:lpstr>
      <vt:lpstr>Crazy Class si myslí:</vt:lpstr>
      <vt:lpstr>Jsme rádi, že eTwinning existuje!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učím s eTwinningem</dc:title>
  <dc:creator>Jana</dc:creator>
  <cp:lastModifiedBy>Jana</cp:lastModifiedBy>
  <cp:revision>1</cp:revision>
  <dcterms:created xsi:type="dcterms:W3CDTF">2015-06-18T19:39:30Z</dcterms:created>
  <dcterms:modified xsi:type="dcterms:W3CDTF">2015-06-18T19:46:06Z</dcterms:modified>
</cp:coreProperties>
</file>