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916F-F18D-461D-A1BD-155ED88E027F}" type="datetimeFigureOut">
              <a:rPr lang="cs-CZ" smtClean="0"/>
              <a:pPr/>
              <a:t>17.5.2015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4CA96-61C7-4369-939A-54830E3DE1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916F-F18D-461D-A1BD-155ED88E027F}" type="datetimeFigureOut">
              <a:rPr lang="cs-CZ" smtClean="0"/>
              <a:pPr/>
              <a:t>17.5.2015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4CA96-61C7-4369-939A-54830E3DE1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916F-F18D-461D-A1BD-155ED88E027F}" type="datetimeFigureOut">
              <a:rPr lang="cs-CZ" smtClean="0"/>
              <a:pPr/>
              <a:t>17.5.2015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4CA96-61C7-4369-939A-54830E3DE1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916F-F18D-461D-A1BD-155ED88E027F}" type="datetimeFigureOut">
              <a:rPr lang="cs-CZ" smtClean="0"/>
              <a:pPr/>
              <a:t>17.5.2015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4CA96-61C7-4369-939A-54830E3DE1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916F-F18D-461D-A1BD-155ED88E027F}" type="datetimeFigureOut">
              <a:rPr lang="cs-CZ" smtClean="0"/>
              <a:pPr/>
              <a:t>17.5.2015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4CA96-61C7-4369-939A-54830E3DE1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916F-F18D-461D-A1BD-155ED88E027F}" type="datetimeFigureOut">
              <a:rPr lang="cs-CZ" smtClean="0"/>
              <a:pPr/>
              <a:t>17.5.2015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4CA96-61C7-4369-939A-54830E3DE1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916F-F18D-461D-A1BD-155ED88E027F}" type="datetimeFigureOut">
              <a:rPr lang="cs-CZ" smtClean="0"/>
              <a:pPr/>
              <a:t>17.5.2015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4CA96-61C7-4369-939A-54830E3DE1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916F-F18D-461D-A1BD-155ED88E027F}" type="datetimeFigureOut">
              <a:rPr lang="cs-CZ" smtClean="0"/>
              <a:pPr/>
              <a:t>17.5.2015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4CA96-61C7-4369-939A-54830E3DE1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916F-F18D-461D-A1BD-155ED88E027F}" type="datetimeFigureOut">
              <a:rPr lang="cs-CZ" smtClean="0"/>
              <a:pPr/>
              <a:t>17.5.2015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4CA96-61C7-4369-939A-54830E3DE1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916F-F18D-461D-A1BD-155ED88E027F}" type="datetimeFigureOut">
              <a:rPr lang="cs-CZ" smtClean="0"/>
              <a:pPr/>
              <a:t>17.5.2015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4CA96-61C7-4369-939A-54830E3DE1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916F-F18D-461D-A1BD-155ED88E027F}" type="datetimeFigureOut">
              <a:rPr lang="cs-CZ" smtClean="0"/>
              <a:pPr/>
              <a:t>17.5.2015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4CA96-61C7-4369-939A-54830E3DE1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B916F-F18D-461D-A1BD-155ED88E027F}" type="datetimeFigureOut">
              <a:rPr lang="cs-CZ" smtClean="0"/>
              <a:pPr/>
              <a:t>17.5.2015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4CA96-61C7-4369-939A-54830E3DE14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vl39hCHtHE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00108"/>
            <a:ext cx="7772400" cy="1470025"/>
          </a:xfrm>
        </p:spPr>
        <p:txBody>
          <a:bodyPr/>
          <a:lstStyle/>
          <a:p>
            <a:r>
              <a:rPr lang="cs-CZ" smtClean="0">
                <a:solidFill>
                  <a:schemeClr val="accent6">
                    <a:lumMod val="75000"/>
                  </a:schemeClr>
                </a:solidFill>
              </a:rPr>
              <a:t>Jak se učíme  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s </a:t>
            </a:r>
            <a:r>
              <a:rPr lang="cs-CZ" dirty="0" err="1" smtClean="0">
                <a:solidFill>
                  <a:schemeClr val="accent6">
                    <a:lumMod val="75000"/>
                  </a:schemeClr>
                </a:solidFill>
              </a:rPr>
              <a:t>eTwinningem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28728" y="2857496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2.ZŠ Plzeň</a:t>
            </a:r>
          </a:p>
          <a:p>
            <a:endParaRPr lang="cs-CZ" dirty="0"/>
          </a:p>
          <a:p>
            <a:r>
              <a:rPr lang="cs-CZ" sz="6000" dirty="0" smtClean="0">
                <a:solidFill>
                  <a:schemeClr val="accent6">
                    <a:lumMod val="75000"/>
                  </a:schemeClr>
                </a:solidFill>
              </a:rPr>
              <a:t>„Dráčci“</a:t>
            </a:r>
            <a:endParaRPr lang="cs-CZ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5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5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5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4071934" cy="3053951"/>
          </a:xfrm>
          <a:prstGeom prst="rect">
            <a:avLst/>
          </a:prstGeom>
        </p:spPr>
      </p:pic>
      <p:pic>
        <p:nvPicPr>
          <p:cNvPr id="3" name="Obrázek 2" descr="DSC005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285728"/>
            <a:ext cx="4000528" cy="3000396"/>
          </a:xfrm>
          <a:prstGeom prst="rect">
            <a:avLst/>
          </a:prstGeom>
        </p:spPr>
      </p:pic>
      <p:pic>
        <p:nvPicPr>
          <p:cNvPr id="4" name="Obrázek 3" descr="DSC005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429000"/>
            <a:ext cx="4143403" cy="3107551"/>
          </a:xfrm>
          <a:prstGeom prst="rect">
            <a:avLst/>
          </a:prstGeom>
        </p:spPr>
      </p:pic>
      <p:pic>
        <p:nvPicPr>
          <p:cNvPr id="5" name="Obrázek 4" descr="DSC005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429000"/>
            <a:ext cx="4071934" cy="3053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SC005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3929090" cy="2946818"/>
          </a:xfrm>
          <a:prstGeom prst="rect">
            <a:avLst/>
          </a:prstGeom>
        </p:spPr>
      </p:pic>
      <p:pic>
        <p:nvPicPr>
          <p:cNvPr id="4" name="Obrázek 3" descr="DSC00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85728"/>
            <a:ext cx="3786182" cy="2839636"/>
          </a:xfrm>
          <a:prstGeom prst="rect">
            <a:avLst/>
          </a:prstGeom>
        </p:spPr>
      </p:pic>
      <p:pic>
        <p:nvPicPr>
          <p:cNvPr id="5" name="Obrázek 4" descr="DSC006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71876"/>
            <a:ext cx="4095779" cy="3071834"/>
          </a:xfrm>
          <a:prstGeom prst="rect">
            <a:avLst/>
          </a:prstGeom>
        </p:spPr>
      </p:pic>
      <p:pic>
        <p:nvPicPr>
          <p:cNvPr id="11" name="Obrázek 10" descr="DSC006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339958" y="3946926"/>
            <a:ext cx="3000396" cy="2250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14348" y="500042"/>
            <a:ext cx="80087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dirty="0" smtClean="0"/>
              <a:t>    </a:t>
            </a:r>
            <a:r>
              <a:rPr lang="cs-CZ" sz="5400" dirty="0" err="1" smtClean="0">
                <a:solidFill>
                  <a:schemeClr val="accent2">
                    <a:lumMod val="75000"/>
                  </a:schemeClr>
                </a:solidFill>
              </a:rPr>
              <a:t>eTwinningový</a:t>
            </a:r>
            <a:r>
              <a:rPr lang="cs-CZ" sz="5400" dirty="0" smtClean="0">
                <a:solidFill>
                  <a:schemeClr val="accent2">
                    <a:lumMod val="75000"/>
                  </a:schemeClr>
                </a:solidFill>
              </a:rPr>
              <a:t> projekt </a:t>
            </a:r>
            <a:endParaRPr lang="cs-CZ" sz="5400" dirty="0" smtClean="0"/>
          </a:p>
          <a:p>
            <a:r>
              <a:rPr lang="cs-CZ" sz="5400" dirty="0" smtClean="0">
                <a:solidFill>
                  <a:srgbClr val="002060"/>
                </a:solidFill>
              </a:rPr>
              <a:t>„</a:t>
            </a:r>
            <a:r>
              <a:rPr lang="cs-CZ" sz="5400" dirty="0" err="1" smtClean="0">
                <a:solidFill>
                  <a:srgbClr val="002060"/>
                </a:solidFill>
              </a:rPr>
              <a:t>What</a:t>
            </a:r>
            <a:r>
              <a:rPr lang="cs-CZ" sz="5400" dirty="0" smtClean="0">
                <a:solidFill>
                  <a:srgbClr val="002060"/>
                </a:solidFill>
              </a:rPr>
              <a:t> do I do </a:t>
            </a:r>
            <a:r>
              <a:rPr lang="cs-CZ" sz="5400" dirty="0" err="1" smtClean="0">
                <a:solidFill>
                  <a:srgbClr val="002060"/>
                </a:solidFill>
              </a:rPr>
              <a:t>after</a:t>
            </a:r>
            <a:r>
              <a:rPr lang="cs-CZ" sz="5400" dirty="0" smtClean="0">
                <a:solidFill>
                  <a:srgbClr val="002060"/>
                </a:solidFill>
              </a:rPr>
              <a:t> </a:t>
            </a:r>
            <a:r>
              <a:rPr lang="cs-CZ" sz="5400" dirty="0" err="1" smtClean="0">
                <a:solidFill>
                  <a:srgbClr val="002060"/>
                </a:solidFill>
              </a:rPr>
              <a:t>school</a:t>
            </a:r>
            <a:r>
              <a:rPr lang="cs-CZ" sz="5400" dirty="0" smtClean="0">
                <a:solidFill>
                  <a:srgbClr val="002060"/>
                </a:solidFill>
              </a:rPr>
              <a:t>“</a:t>
            </a:r>
            <a:endParaRPr lang="cs-CZ" sz="5400" dirty="0">
              <a:solidFill>
                <a:srgbClr val="002060"/>
              </a:solidFill>
            </a:endParaRPr>
          </a:p>
        </p:txBody>
      </p:sp>
      <p:pic>
        <p:nvPicPr>
          <p:cNvPr id="3" name="Obrázek 2" descr="DSC005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3643314"/>
            <a:ext cx="4000528" cy="300039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143108" y="3071810"/>
            <a:ext cx="5060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3"/>
              </a:rPr>
              <a:t>https://www.youtube.com/watch?v=7vl39hCHtHE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5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5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5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SC00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5524507" cy="4143380"/>
          </a:xfrm>
          <a:prstGeom prst="rect">
            <a:avLst/>
          </a:prstGeom>
        </p:spPr>
      </p:pic>
      <p:pic>
        <p:nvPicPr>
          <p:cNvPr id="2" name="Obrázek 1" descr="DSC005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SC005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3286124"/>
            <a:ext cx="4429156" cy="3321866"/>
          </a:xfrm>
          <a:prstGeom prst="rect">
            <a:avLst/>
          </a:prstGeom>
        </p:spPr>
      </p:pic>
      <p:pic>
        <p:nvPicPr>
          <p:cNvPr id="2" name="Obrázek 1" descr="DSC005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85728"/>
            <a:ext cx="4572000" cy="3428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5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5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5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Obrázek 2" descr="DSC005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Obrázek 3" descr="DSC005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</TotalTime>
  <Words>24</Words>
  <Application>Microsoft Office PowerPoint</Application>
  <PresentationFormat>Předvádění na obrazovce (4:3)</PresentationFormat>
  <Paragraphs>7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Motiv sady Office</vt:lpstr>
      <vt:lpstr>Jak se učíme  s eTwinningem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</vt:vector>
  </TitlesOfParts>
  <Company>bb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eTwinning</dc:title>
  <dc:creator>aa</dc:creator>
  <cp:lastModifiedBy>aa</cp:lastModifiedBy>
  <cp:revision>4</cp:revision>
  <dcterms:created xsi:type="dcterms:W3CDTF">2015-05-17T20:11:48Z</dcterms:created>
  <dcterms:modified xsi:type="dcterms:W3CDTF">2015-05-17T20:40:40Z</dcterms:modified>
</cp:coreProperties>
</file>