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1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501" autoAdjust="0"/>
  </p:normalViewPr>
  <p:slideViewPr>
    <p:cSldViewPr snapToGrid="0">
      <p:cViewPr varScale="1">
        <p:scale>
          <a:sx n="88" d="100"/>
          <a:sy n="88" d="100"/>
        </p:scale>
        <p:origin x="6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Jak na bezpečný internet?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Povídali jsme si o tom, jak se máme chovat </a:t>
            </a:r>
            <a:r>
              <a:rPr lang="cs-CZ" smtClean="0"/>
              <a:t>na internetu </a:t>
            </a:r>
            <a:r>
              <a:rPr lang="cs-CZ" dirty="0" smtClean="0"/>
              <a:t>(hlavně bezpečně a bez zbytečného </a:t>
            </a:r>
            <a:r>
              <a:rPr lang="cs-CZ" smtClean="0"/>
              <a:t>rizika).</a:t>
            </a:r>
            <a:endParaRPr lang="cs-CZ" dirty="0"/>
          </a:p>
        </p:txBody>
      </p:sp>
      <p:pic>
        <p:nvPicPr>
          <p:cNvPr id="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061" y="4902200"/>
            <a:ext cx="1778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7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adpis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bezpečný internet?</a:t>
            </a:r>
            <a:endParaRPr lang="cs-CZ" dirty="0"/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Abychom se dozvěděli více o tom, jak se máme chovat na internetu, tak aby se nám nic špatného nestalo. Udělali jsme si u nás ve třídě malou debatu o tom, jak se máme chovat, čemu se vyvarovat a jak se zachovat v různých situacích. 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80" y="802995"/>
            <a:ext cx="4873083" cy="5129561"/>
          </a:xfrm>
        </p:spPr>
      </p:pic>
    </p:spTree>
    <p:extLst>
      <p:ext uri="{BB962C8B-B14F-4D97-AF65-F5344CB8AC3E}">
        <p14:creationId xmlns:p14="http://schemas.microsoft.com/office/powerpoint/2010/main" val="18599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Ukázali jsme si a naučili se používat „desatero bezpečného internetu“.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Co je desatero bezpečného internetu si hned ukážeme.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70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 rot="21302333">
            <a:off x="14189" y="460417"/>
            <a:ext cx="7345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1) Nedávej </a:t>
            </a:r>
            <a:r>
              <a:rPr lang="pl-PL" dirty="0"/>
              <a:t>nikomu adresu ani telefon. Nevíš, kdo se skrývá za monitorem na druhé straně.</a:t>
            </a:r>
          </a:p>
        </p:txBody>
      </p:sp>
      <p:sp>
        <p:nvSpPr>
          <p:cNvPr id="7" name="Obdélník 6"/>
          <p:cNvSpPr/>
          <p:nvPr/>
        </p:nvSpPr>
        <p:spPr>
          <a:xfrm rot="855614">
            <a:off x="5884718" y="151589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2) Neposílej </a:t>
            </a:r>
            <a:r>
              <a:rPr lang="cs-CZ" dirty="0"/>
              <a:t>nikomu, koho neznáš, svou fotografii a už vůbec ne intimní. Svou intimní fotku neposílej ani kamarádovi nebo kamarádce - nikdy nevíš, co s ní může někdy </a:t>
            </a:r>
            <a:r>
              <a:rPr lang="cs-CZ" dirty="0" smtClean="0"/>
              <a:t>udělat.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 rot="803087">
            <a:off x="126869" y="277739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3) Udržuj </a:t>
            </a:r>
            <a:r>
              <a:rPr lang="cs-CZ" dirty="0"/>
              <a:t>hesla (k e-mailu i jiné) v tajnosti, nesděluj je ani blízkému kamarádovi.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28814">
            <a:off x="2166397" y="3844899"/>
            <a:ext cx="1590753" cy="1058574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 rot="20726322">
            <a:off x="5247874" y="37973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4) Nikdy </a:t>
            </a:r>
            <a:r>
              <a:rPr lang="cs-CZ" dirty="0"/>
              <a:t>neodpovídej na neslušné, hrubé nebo vulgární maily a vzkazy. Ignoruj je.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46363" y="56348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5) Nedomlouvej </a:t>
            </a:r>
            <a:r>
              <a:rPr lang="cs-CZ" dirty="0"/>
              <a:t>si schůzku přes internet, aniž bys o tom řekl někomu jinému.</a:t>
            </a:r>
          </a:p>
        </p:txBody>
      </p:sp>
      <p:sp>
        <p:nvSpPr>
          <p:cNvPr id="3" name="AutoShape 2" descr="Výsledek obrázku pro phon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4" descr="Výsledek obrázku pro phone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AutoShape 6" descr="Výsledek obrázku pro phone clip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AutoShape 8" descr="data:image/jpeg;base64,/9j/4AAQSkZJRgABAQAAAQABAAD/2wCEAAkGBxQTEhUTExQUFRUWGBwVGRcYGBoaGRgaGBgYGBgVGCAdHighGB8lHBoXITEhJykrLi4uGh8zRDMtNygtLysBCgoKDg0OGw8QGywlHyIvNiw3Ny0tLDc3LjcsLjQ3LDE3MCs0LC81KzcsLCw1LC8sNCwtLCwsNi03NywsNSwrN//AABEIAOIA3wMBIgACEQEDEQH/xAAcAAEAAgMBAQEAAAAAAAAAAAAABQYDBAcCAQj/xABIEAACAQMCAgcFBgQDBQYHAAABAgMABBESIQUxBhMiQVFhcQcUMkKBI1JicpGhM0OCsVOSwRVjc9HwJFSi0+HxFhc0g6Sywv/EABsBAQACAwEBAAAAAAAAAAAAAAAFBgEDBAIH/8QALxEBAAIBAgQDBQkBAAAAAAAAAAECAwQRBRIhMUFRcSKBkbHhExQVMmGhwdHwBv/aAAwDAQACEQMRAD8A7jSlKBSlKBSlKBSlKBSlKBSlKBSlKBSlKBSlKBVf6U9MLWwX7Z8uRlYk7UjfTOFH4mIHnVZ6d+0Fo5Pc7AdbcsdBZRqCN9xBydx352XvzgganRb2cKG944gfeJ2Ooox1ICf8Qn+K3r2RywcA0GiemHFuInFjB1EWcdZsdt9zJINJ8wikjzr6vs5vpt7riLZPNQZZR6DUygemMV00kKO4AbeAHgBWH35e7UfQUHOf/lIV3jvnVvHqsf2kBr4ejvG7TtW12bhR8hfJPlpmyo+jZrpCXiHvx67VnBoOc8P9qssLiLiNo8bfeRSp8NWh+Y81Y+Qro/B+MQXUYlt5FkQ945g+DA7qfIgGtbiFhFOhjmjSRD8rAEeo8D5jeuZ8d6H3HDXN7wyR9CjLxHLMFG5B/wAaPyPaHPJ5gOx0qsdBemMXEIsjCTJjrI85xnk6+Knx7uXrZ6BSlKBSlKBSlKBSlKBSlKBSlKBSlKBSlKBXNvaV00dWHD7HLXMhCOyfEmrlGng5G5b5RvsdxM+0npgLC3whBuJciMH5R80rDwHcO847s4iPZr0QNshubgE3MuT2t2jVtyCTvrbmx5748chu9BOhcdimtsPcuMO/co59XH4L4nmxHgABbKUoNS7xqTV8OT6Z7s1kn6zUmjTpz285zjG2nFZJIwwweVa4do9myy/eHMetB7vdWBpRXOoAhjjC97V5Nrp3jOPI7g15jLNLqEimPTjRjfVnn4/9cu+stxG5ZCjhQGywxnUPDy/9fKgQT5OkjDDu/wBRWata/GAG+YEY8/Ktqg4/0u4a/DL0XtoMYOor8pVjgg/hJyp/pbnvXYOCcUS6gjuIjlJF1DxB5FT5ggg+YNVzptZq8KlhkZKEeKuN/wCw/Wq77GeIGOS5sHOdB62PPhkK/oP4bf1Gg6nSlKBSlKBSlKBSlKBSlKBSlKBSlKBWpxXiMdvDJPKdKRqWY+ncPEk4AHeSK265J7S+JSX97Fwq3OysDKw5a8Z7WOaxpliO9iBzAoNfoVYScTvZOJ3Q+zRsRIeWpd0UZ5rGDknvc58RXTOI38cETzSsEjQamY/2HiScAAbkkCvnCuHJbwxwRDCRqFUd/mT4knJJ7yTVFu5v9q3WOdhbPj8NzMO/8SL+hz36ts1rNp2ge47/AIhf/axy+42x3jAQPPIvczE7JnmMfuME5P8AYF0N14ndg+LaXH+U1Az3stxPJcQzyRIp6qDSQUZUJDSOpysgZyceSrUradLWj2vI9I/x4gWi9XXd4vXdfOpX8PmtYnbdH04lp75Zw83tRO3r6NpJ+LwYxJbXqjmHXqZD5KV7A9Tmt/hvT2AuIrpJLKY/LN8B/JJyI8zit+2uEkUPGyujbhlIKn0I2NeL2yjmQpKiyIflYZHqPA+Y3rltpo8HdumntkbfHPfI/v51591PdI/65qiR8PuuHduyZp7cbtZyMSVHeYGO4P4e/f4idrh0d4/DeRdbCx2Ol0bZ4270cdx/Y91ctqTWdpem4lqAcklj5nlWxSleRFdJx/2Z/Iqf/Gtcy4Xd+7cZhk5LJGwfzHVuMfqifpXS+lL4t2HiVH75/wBK4300lKTQsuxCt/fH+poP0TSlKBSlKBSlKBSlKBSlKBSlKBSlKCD6acfFjaSTnBf4I1PzSN8I9Bux8lNUz2ScBKRPfTZM1zkqTz6stqLesjdo+ICGo7pvMeKcVisIyepgJ6wjxGDM3qBiMHuZj410a/u47aBpHwsUSZwO5VGAqjx5AD0oK30+4q50WFu2J7kEMw/lQ7h5DjlnBA5cmxviorpDptbSOzt+w0v2KEc1TGZpj5hSd/vOtZ+h9q79ZfzjE90dQH+HD/LjH0APdns53BqDF17zPJc80/gwf8ND2pB+d8nP3QlSug0+880o7ies+7YJv49o9WeGIIoVRhVAUDwAGAK90pU2+eTO/WWkliY2Mls7W7nc6MGNz/vIz2W9dj51MWfS4p2byPq/9/HloT5sPii+uR+KtSlasmGt+6U0fGNRp+m/NXyn+JXKCZXUOjKysMhlIKkeII2NVzpBw+S3kPELMfbIPtovluIxuwIHzgbg4zt3kDMHFZNExe1kMDE5IUZic/jjPZJ7tQwfOrF0c6QyTSNBNFplRBIXjOqJlJ0g79pCTnCnOwO5qP1GkmK+cLXoeKYdV0r0t5St3BuJx3MEc8Rykg1DxHcVPmCCD5it2qR0EHUXd9ZjaMMlzEPuiUdtR4AHSAKu9QsxtOyVVrplPtGniS5+mw/u36VzPitt1/ELeHGcodvpI3/81dOPXfWTuRyHYHov/M5P1qD6Cwddxxn5iCNj9dIix+sj/pWB2elKUClKUClKUClKUClKUClKUCoTplxwWVnLPtqUaUB75G7KD0ycnyBqbrkftOuWvuIW/DIicKwaQjuZlyW9UiyR+fFBveyDgpjt3u5MmS5OQTz6sE7nzdtTHxGmsnTGX3y8i4eu8MWLi68D/hQn1zqI8CD8tWziF3FZ2zSEaYoI9lHgowiDzOyj1FVToVZOsLXE38e6YzyHwDbom/IBTy7tRFbMVOazEvnTW+KxLbxnElwTGCOaRgZlkHhhdh5stREUYVQqjCqAAB3ADAFYEuveZ5Lr5T9lD5RIT2/63y3poraqzYMfJT9VF43rPts/JX8tenv8f6KUpW5ClKUoMdxMqKzscKoLE+AAyam+hnDmjhMsgxNcHrXHeq4xFF/SmNvEtUBFa+83MdvjMaYnm8Cqn7KI/mcZI8EPjU/014i8Vvoi3nuGFvEO/VJsT5YGd/HFcGty8scq4f8AP6Pkxznt3t0j0+s/J66CZuLq8vh/DJFrD+JY93fzBbGPr4VZeP33VQkj4m7K+p5n6DP7V64BwpbW3it05RqFzy1Hmz/1MSfrVY6S33WTED4U7I9fmP67fQVX5ned1lQ00oRSx5KCx9AMmt/2H2JMdzduO1NIEHouWYjyLOR/TVW6ZXmiDQM6pDpAHPA3bHj3D+quwdEOEe6WcFvtqRBrxyLt2pD/AJi1YExSlKBSlKBSlKBSlKBSlKBSlKDT4vxFLeCSeT4Y0LnxOBnA8zyHrXMfZJYPLJc8Rm3eV2RT+ZtcpHlnSo8NJFbntq4sxSCwi3knYMyjmQG0xKfzSb5/3Zq48B4WtrbxW68o0C5+83N39WYs31oKt7QX94mtOHj4ZH6+bl/Ci3Ct5M2fqorD02vSIltoziS5JTI5pEB9q/l2SFHm48K+8LPXcTv5zuItFonkFGqQf5wD9ar1tfC6nnuMg79Qi/NHHGSO0Oal21MQfw+FSvD8PNPNP+8kdxTV/dtPa8d+0estuKMKAqgBQAAByAGwA+le6UqbfPClKUYKxXVwsaM7HCqCxPkBmstYLa195ukg5xxYnm8Dg/YxH8zjUR4J515taKxMy6tHpp1OauKPH5eKf6HcNaKAySDE0562Qd65GEi/oTA9dXjWLo/H75xKS5O8FlmCLwaZh9q49Bt9VNZ+mHFWhg0xZNxOwhhUcy77avpnOeWceNWLozwZbO2it030DtN95zu7fViceAwO6q7q8s2nZ9Hx0ilYrXtHR747fdTESPibsr6nv+gyf0qh1K9I7/rZSAeynZHmfmb6n9gKrXHuIdRCz/N8K/mPI/Tc/SuNseejFj79xde+G07beBZT2R6mT9RGa7bVL9lHR/3WyV3GJbjEr55hSPs0Pfsu5B5Fmq6UClKUClKUClKUClKUClKUClK+EUHH+ieeI8ZuL1t47c/Zj/NHD/4Vdz4MRXU65f7GW6uS9tm+JGX1OhpI3/Qhf81dQoOfcDb3e/vbWTKvLM13ETykSTc6fErjGPJvA1I8Y6OwXB1spSUDAmjOiQeWR8Q/CwI8qkOmHRz3uNSjdXcwnXBL91u9T+FsAH6HBxgxPRvj3X6oZl6q6i2liO24+dPFTse/GRzBBPbps23TtLxesWjaeyCvOHXVvuy+9RD54hiVR+OPk3qh/prHZ3iSrqjYMORxzB8GHNT5Her7UPxfo3BcNrIMc3dNGdMnox5OPJgalMerntdAazgOHL7WH2Z/b6e74IGlY7uxurb+InvEY/mwr2wPGSLmfVM+grxaXaSrqjYOviD+x8D5Gu2t62jeJVfVaHPpp2yV9/h8X27uVjRpHOFQFj6D/WrB0R4a0MGuUYmmPXS/hJHZj9EQKvqCe+q/Z2vvN2kPOOHTPL4Eg/Yxn1YFyPBPOpXpPcPcyrw23OHlGqdx/Jg+bP4myBjzA+YGuHXZorHKs/ANHyYpzW727en1ZOiMPvt4/EG/gQ6oLUH5jyln+vIHzI5rVp6Q3/VRHB7b9lfLxb6D9yK3LG0SCJIowFjjUKo8AB3n9yfWqTxq/wCulLfKOyvoO/68/wD2qAmZmd5WNoCojgnDv9p8SWPGba27cng2D8P9TDT+VWNeelHFOpi0rnrJOyuNyB3sPPuHmR4V0r2cdGfcbRVYfbSfaS+RI2j9FG3rqPfWBaqUpQKUpQKUpQKUpQKV8ZgBknAG5J7q550o9qkEJ6q0X3qUnSCM9UD3AEbynyXY/eFB0CeZUUu7KqqMlmIAA8STsKoPSD2tWkJKW4a5fkCvZjz3DURlv6QQfGq9F0T4jxNhLxGZoYs5EQ+IfljHZj/M2W8RV74B0VtbMfYxAP8A4jdqQ/1Hl6DA8qClrxzj932oYRbIeRKIm3n12WPqFGa9+69I/wDvCf8A4/8A5ddLxWtPfxJ8csafmdV/uaDm3RrovxOG/W7lETayRMQ6Asr41HAAGQQrYGMla6lWjFxm3Y4W4gY+AlQn9jWPikVwPtLZkLDnFJnq5B4BhvE34t18V3yAkqr3SjorHd6ZFYw3Mf8ADnT4hzwrffXc7eZ8Tn1wbpXFNJ1EivbXI5282Ax57xsOzKNjgqeW+Kn6Dni9I5bVhFxKIxHOFuUBaCTw3Ayh8seeFFWS1uUkUPG6up5MjBh+oqcljVlKsAynYqQCCPAg7GqreezuyZi8SyWzn5reQx/oN1H0AropqLR36sbJOoTi/RiCZjL2oZv8aIhWP5/lkGw+IHbwr0Ogsg2HEr7Hm4J/XFfV9nNu3/1E93c9+mWY6f0UA/vWyNXNetXm2OLRtbrCuWPEVtlNraOt7fTOzMUHYB+EO+CVRUUKNOrbHdnNXfoj0cFnGxZusuJTrmmPN28B4KMnA8yds1I8L4VDbrogiSJe8IoGfNjzY+ZzWTiF6sKF27uQ8T3Af9eNaMuW2S3NZmtYrEVjtCJ6V8R0r1SntOO15L4fX+2fGqZd3KxozucKoyf+Q8SeVbNzcF2Z2O5OSf8ArkAKrFvaScWuxbQkrAnakkHIDkX8MncIO/c8s41PSZ9mXAWvro8QnX7KJsRKeRdfhx4hOee9z5EV2WtbhtjHBEkMShY41CqPAD+57ye81s0ClKUClKUClKw3l0kSNJI6oijLMxAUDxJPKgzVWel3Te2sBiRtc2MiFMFt+RbuRfM+eAapnHvaHcXknunCo3OdjNjDY72XO0S/jbB8ADit/op7N4oSJrsi5nJ1ENlo1bnntbytn5m9cA70ED1PE+NnVI3u1mdwN9LDxA2ac8t2wneMcqvnRnojbWQ+yTMmMGV8NIfHfGFHkoAqepQYby5WJGd86V8ASTk4CqBuzEkAAbkkCoV5ndzL10r2xJGmBVDxEY1LKukysQQc6SrLkAocFqk70ZltlPLrS2O5isUjKp9D2/VB4VtX/CFdutQmKbAHWKB2gOSyKdpF57HcZOCpOaDXteC2kiBgq3CN2laR2nBB7wZGbb0rwl9bplLeESEbEQIgUEHBUudMYI+7qz5VHcNtUuVaRlKKzkN1blYboLym08yrefxAYJkTSW3bNXuFBibqbYABGQDXIo5GPIKxxkcjglgcjSMFg9XE87KdUdtEvi5Mu34lwgHpqNQtqIkkVhe2UZByyQBYkkzzDoZmGfxY1Dx5gzN5a2dsFklRS2dKs4aaZjz0qW1SNsCcDkATsBWr/wDFicvdbjTy/kYx4463l5c/Kgy8b4HbX0YWVVcDdXU9pDzyjDl3bcj3g1BQPfcP7Mmu/tBykUZuoh+Nf5wG247XM+AqxWltZ3QaSNFDjssyhoZkPPSWXTInjz3BBGQQa+3AktsszGWAbsWA6yId7EjAkQDnsGABOX7gz8Ov4541lhdZEbkynw2IPeCDsQdxWzWvHZxh2lVQrv8AEy7a/AvjZyByY5IHfitigUpVG6cdMprGZYzEOqkXUkq7tkbOmG2yNj6MPOguN7epEup2wO4d58gO+qTxfibTvk7KPhXwHifM1U5Om0UjbiZ5G2C4BYnwHa/YVKWHRa+4hjrFNnbHnrH2rjw07Ef1YH5uVBDyvNxCb3OzGV/mSfKF7yT9392Ow259j6KdHIrGAQxDJ+J3PxSN3sf7AdwrL0e4BBZRdVbppHNjzZ2+85+Y/sOQwNqlKBSlKBSlKBSlUTp97QktM29uBLdHAwBqWMty1Abs5yMIN9xnGRkJzpb0ut7BNUpy7DsRL8b+f4V8WO3qdq5rBw++444muWMFmDlFXkf+GD8Zx/NbbfYcxUn0V6APJJ75xNjLK3aETnPoZe447ox2Ry35Do4FBocF4NDaR9VAgReZ72Y/ec82PrUhSop76WYMLNUYDbrnJERPhGQCZT3ah2BvuSCtBuXt8seAcs7fBGgy7kfdHhuMscKM5JA3rAZLlO3JCrIeaREtLGO4kHAl2ySFwRyAk51k6P8AVAsoDi4wDL12OuYDkxI7LJknGjsAkgY3FTVBBT6Z4w8LrqVtcb8wsiZBVhzGxZGXY4Zhsa88S4oJLO55xSJE/WKTh4sqe2D3jAJVhsceteOOhOsPUave8A/ZkAafl95yCujYgahrxq0b5rV4o1u46u4YCRU0PJGGCxa1GpWfcRq2x0SHDdnIO1BIcbgJtp0jU56l1RV2OdBCqvgeQHhtUpayo6K8ZBRlDKRyKkZUjyxitW3jKqqlixVQNRxlsDGo42yee1aa28kLFoCpRjqaFyQuonLPGwBMZOSSpBUnfsksSEP0tRlu0d/gaIRxk8g4d2lXPcXXqTjPa6s/drQq1zcUidTHcQyqGGGWSIyIR+JkDx49TUZ7rwzOdcf5OvfT6dXr0/TTQa3RNS12zp8CRNHIRyLl0aNPMqOtOPl1j79XCaRVUsxAVQWYnYAAZJPlioqHikSKI7eGRgowqRxFEA8FZwkf6NWvesW7d28UUKkERauySDsZXbGvuwgAGc5L7YDVkizw9ImUjrY0twhG4E2mIKR4qrb+Gk1IWgaKQ27MWGkyRMxyxQEBkY82KFlGo7lXXOSGJ92MTTSrMyssceTErAqzuwKmZlO6gKWVQcHtMSPhrJxY/b2wHxZkY/kEZVvpraL9qDYqre0ng4ubCXAy8Q69PHKAlgPVNQ9SKtNaPGL1YomLYOQVC/eJHL08aCG9kd+s3D49l1xEwMQACdGCme8nQU+uautcr9h76WvoB8MciEfUyp/ZBXVKBSlKBSlKBSlKDnntI6bvCwsrPLXUmFJUZMer4VUd8hBBA7gc+FOgfQVbQCefEl02SWPaEermFJ5scnL8zvjYnMF7K4hcXt7ev2m1dgnu65pCceHZVVHgCRXUqBWre3yx4ByzNskajU7nb4R4DIyxwq5ySBvWs93LOCLTR3jr5ATEDjbqwCDNvjcEKN+0SCte+BMkbdXIrJcuO00h1GbGTmOTADqO0QgC6QfgXNBpX9hO5D3KdZbYOq2iOTz+KX/vIxzjXAG40ynBFjsbqORA0TKycuz3EbFSPlIOxB3BGK2Kr/G9CyZgLC7IG0YB1DkDcKSF0bHtMQ2AwU5OCElxi3haPVPpVY8uJC2gx7EF1fIMZwSMgjYkcjUEt9OUbXL1VupGLh1CTyA7adONKEnA16QWyQI17LHXv77QQ0+medSOypK2tsxGQ0jkER932jguc5VQDip3h/B8MJp366UbqcYjiyMfYrk6die2SWOSM4wAEbwaDr48Qkw2+SCQT7xI2e3rJ7URPeW+1JO+gjew2tokaCONFVBnYDbc5JPiSSSSdySTWte8LDN1sbGKbGOsUfEByWReUi+u4ycFSc1qtxwxER3KFZGyE6sM6zY7o8DUrY3KsNt92ClqA/B2i3tSqr/gNnqvSMjJg7tlBXn2cnNOF8RWdCyhhhihBHzDmFYEq47sqSMgjOQQI27uJbhjGyavG2VsIudx75KMjcY+yTVnJ2kXcScXR9GGbjEzYAGV0xx45dSmT1ePvZL/AIsAABhveLrHIsRjlZnGUwFCt4qrMwBbv088b4xvXv36bIAtLnHjqtwB6/b5/asd3w+RFKlfeoDsY3wZVHq3ZnHLZsNsTqckCsdlArrqt7idBnBAbVpP3GWdWMRH3MLjwFBtark/DBGv/EmwR9ERgf1FaXEuGS5WSVUm0HUrwqY54Cdi0RLHrBj4lyCQCMOGCDd6qfuuP80SE/tj+1fHt5jzupF/IkI//ZGoMNhx0quqQ9bFuOvjU9kg4KzxjtRsORIGAQ2RHyrLZBndp3BUsAsaEYKRjftDudz2mHcAi81JPy24UiSmbVI0pXSXZyNQ7tSrhCR3ErkZOMZr5xXiyQDftOeSDn6nwFBsX14kSF3OB3DvJ8B4mqHxfiZkYyOcKoJA7lUbn/1NL69eVtTnPgO4DwFVPpNeNIy2cA1yykKQvPfknlnmfADfnsFu9hsBKXdwRjrZVX/KC59f4v8AeuoVEdE+CCytIrcEEovaYfM7HU7ehYnA7hgd1S9ApSlApSlApSlBxv2QXAinu7dtssoH5kMi4+v+nnXR+McPMyqNWAp1FGGqOQYI0SrsWXfOMgZAyCBg8nuoTbcauY9wJGaRe7d8TAj0y4+ldN4FxsSgI5AkH6P5jz8v+gEpZcXGpYpV6mQ7KpOUc4ziJ8APsD2cBsDOkCtriccRibr9HVgamL4Crp31kn4cYzq7sZrXuIFdSjqrqdirAEH1BqNuOGlVLjrLloxqhhlkGlWGCMMw3bI2eQsV7iN6DXS6mCtiYx2oxpmmX7ffbSmrmCSoV5FLHB2fUGr7weIT60hLQRK32mdQupG8ZNfbi1KB2mzIwII0YBO5wOKOVutd+tnQ7q6lOoJBHYjO6ZGrtnJYE9oripK/4YkpDbpIoISVMCRc7kA4IK5AJVgVOBkHFBmtbRI0CIoVRnYDx3JPiSckk7kk1Hnhrw72pAXvt3J6v/7RGTCeWwBTY9kElqxycXa3KpdDOo6Y5IlLdYcZ0GMZdXwDy1LtnIzpqPu7ua4bq9DecCvjT3/9rlXIQbj7JNRI++pIAbE/SbUjGMdXoJWSWfaOFgcFOy2J3ztpRsZyNQOAdfhvDZJiXJliRwNUr7XUw+6Bge6x/hADbk4jbcyNt0djwOvCykABV0hYogBgCFOUePvbt+LAAHrRNb/DquIfuk5nQeTE/bADuPb2O7kgUHxeDmDe0ITmTCxPVOTuTnBaJiebrkEliVY71tWPFFkYxsDHKBkxPgNgYyy42kXcdpSQM4ODtXhuOwdWsgfUGOhVUEyM45xhMatY3ypGVwc4waj7mya60m5VVjU6lg2JzuMyuOZwSNCHTuwJcGg2puLNISlqFbBIaZsmJSNiFwQZmB2wpAGCCwIwfljw9YyzZLyPjXK+C76c4BwAABk4VQFGTgbnO0qgAAAADYAcgByAr7QK+MwAySABuSeQqP4nxmOHYnU/3Bz+v3f7+VVHiXFZJj2jhe5By+vifM0E1xbpLjKw7nvc8v6R3+p/eqy7kkkkknck7k+ZrWvb1Il1yMFH7k+AHMmorhfDrvizaYQYbQHDytyOOa7fGfwjYd55UGG94vJPKLWxUySt8y9wHMqeQAyMudh+9dJ9n/QNLAdbIRJcsO0/yoDzVM7+rHc+XKprov0Yt7GPq4F3ONcjbu5Hex/XAGAM8qmqBSlKBSlKBSlKBSlKDlPto4a0cltxBB8BEUmPIl48+R+0UnzWsEMoZVdTsQGB8juDXT+OcKjuoJLeUZSRdJ8QeasPNWAI8wK4pwnrLSZ7C42eM/Zt3Op3GnyPMfUcxig6BwrpKVws2WH3xzH5h3+vP1qzwTK4DIQwPeK5tWa1u3jOpGKny5H1HI/Wgvt5YpIQxyrr8MinS6ZwTpPgcDKnKnG4NYWurtAUxE5xtOcgKBneSIbswGMBCAxz/D2FRVj0pHKVcfiX/UH/AEP0qYt+LQv8Mi+hOk/ocUEdwiza4+2DuI5B/GJHXyrn4Uxtax7fCuH3JIRgSZU8DWPtWpEDd4AzHJ5ypkaj+MEPsO0RkHFLw/tGWFuqkbcsBlJDjH2qZAfkO0CrYAGoDava8d0dm4jZH+XQGkSTyjKjOr8DANscAgFqDPa8V7QimXqZTyBOUk2yeqfA18j2SA2xOkDesNzxcuSlsFdhkNK38GMg4I2OZWBz2FPcQWTata5tnuhi4UJDsRBsS2DkGZgSDuB2EONjlnBwJGNAoCqAABgADAAHIADkKDUsuGJG7SntzOAHlYDWwHJBgAKo7lG3fuck7ta95eJEMyMFHd4n0HM1W+I9J2baIaB944LfQch+/wBKCxX1/HEMuwHgOZPoKq/EukbvlY/s18fmP1+X6frUNI5YksSSeZJyTWnxDiEcK6pGC+A7z6DmaDaqD4p0iVG6qFTNMTpCqCRq8Nt2P4R+orLwzht7xTaBTb2p5zP8w/Djd/RduYLV0/on0LtrBfsl1SkYaZ8Fz4gdyL5DHIZyd6Cl9F/ZpJMwuOJsT3rAD3eEhGyj8C/U8xXU4IVRQiKqqowqqAAAOQAGwFZKUClKUClKUClKUClKUClKUCqx056HR8QiG/VzpvHKO7v0t4qT9Qdx52elBwJuKT2cvu9/GysOUg31KNtYx/EXzG/iM5qdtrlJF1IysPEHP0PgfKup8W4TDcxmKeNZEPcw5HxU81PmMGub8W9kbIxksLkxnuSTOPIa13C+RVvWgw0qKueG8Yt9pLUTKPmTDk+gQ5/VajZOlUke09rJH+bUp/R0H96C1RTMvwsy/lJH9q3I+NTrylb64b+4NU6DpjA3MSL9AR+zZ/atyPpJbH+bj1Vh/pQWsdIrj74/yr/yrxJx24P8wj0Cj+wqtP0hth/NX6Bj/YVqP0riJ0xLLK55Ki7n6Hf9AaCwSSFjliWPiSSf3rUvuIRwjMjhfAd59ANzWK04DxW8+GJbOM/NIcPjvwMa8/0r61auAeyq1iOu5ZrqTmde0efHTklv6iw8qCj2V1d3zaLCBtOcGZ8BV+p7IPl2j5Vd+jfsvhibrrxvepueGz1QPod3/q2/CKvsMSqoVQFUDAAGAB4ADlXug+KuBgbAV9pSgUpSgUpSgUpSgUpSgUpSgUpSgUpSgUpSgV8IzSlBG3/A7aQEyW8D7E9qJG7ue4riHtBsIonxHHHGM8kVV7vIUpQZ/Z9w6KVh1kUcm/zord3mK7jYcPihXTFFHGPBEVR+gApSg2qUpQKUpQKUpQKUpQKUpQKUpQKUpQKUpQKUpQf/2Q=="/>
          <p:cNvSpPr>
            <a:spLocks noChangeAspect="1" noChangeArrowheads="1"/>
          </p:cNvSpPr>
          <p:nvPr/>
        </p:nvSpPr>
        <p:spPr bwMode="auto">
          <a:xfrm>
            <a:off x="-2565713" y="-5198522"/>
            <a:ext cx="466725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AutoShape 10" descr="data:image/jpeg;base64,/9j/4AAQSkZJRgABAQAAAQABAAD/2wCEAAkGBxQTEhUTExQUFRUWGBwVGRcYGBoaGRgaGBgYGBgVGCAdHighGB8lHBoXITEhJykrLi4uGh8zRDMtNygtLysBCgoKDg0OGw8QGywlHyIvNiw3Ny0tLDc3LjcsLjQ3LDE3MCs0LC81KzcsLCw1LC8sNCwtLCwsNi03NywsNSwrN//AABEIAOIA3wMBIgACEQEDEQH/xAAcAAEAAgMBAQEAAAAAAAAAAAAABQYDBAcCAQj/xABIEAACAQMCAgcFBgQDBQYHAAABAgMABBESIQUxBhMiQVFhcQcUMkKBI1JicpGhM0OCsVOSwRVjc9HwJFSi0+HxFhc0g6Sywv/EABsBAQACAwEBAAAAAAAAAAAAAAAFBgEDBAIH/8QALxEBAAIBAgQDBQkBAAAAAAAAAAECAwQRBRIhMUFRcSKBkbHhExQVMmGhwdHwBv/aAAwDAQACEQMRAD8A7jSlKBSlKBSlKBSlKBSlKBSlKBSlKBSlKBSlKBVf6U9MLWwX7Z8uRlYk7UjfTOFH4mIHnVZ6d+0Fo5Pc7AdbcsdBZRqCN9xBydx352XvzgganRb2cKG944gfeJ2Ooox1ICf8Qn+K3r2RywcA0GiemHFuInFjB1EWcdZsdt9zJINJ8wikjzr6vs5vpt7riLZPNQZZR6DUygemMV00kKO4AbeAHgBWH35e7UfQUHOf/lIV3jvnVvHqsf2kBr4ejvG7TtW12bhR8hfJPlpmyo+jZrpCXiHvx67VnBoOc8P9qssLiLiNo8bfeRSp8NWh+Y81Y+Qro/B+MQXUYlt5FkQ945g+DA7qfIgGtbiFhFOhjmjSRD8rAEeo8D5jeuZ8d6H3HDXN7wyR9CjLxHLMFG5B/wAaPyPaHPJ5gOx0qsdBemMXEIsjCTJjrI85xnk6+Knx7uXrZ6BSlKBSlKBSlKBSlKBSlKBSlKBSlKBSlKBXNvaV00dWHD7HLXMhCOyfEmrlGng5G5b5RvsdxM+0npgLC3whBuJciMH5R80rDwHcO847s4iPZr0QNshubgE3MuT2t2jVtyCTvrbmx5748chu9BOhcdimtsPcuMO/co59XH4L4nmxHgABbKUoNS7xqTV8OT6Z7s1kn6zUmjTpz285zjG2nFZJIwwweVa4do9myy/eHMetB7vdWBpRXOoAhjjC97V5Nrp3jOPI7g15jLNLqEimPTjRjfVnn4/9cu+stxG5ZCjhQGywxnUPDy/9fKgQT5OkjDDu/wBRWata/GAG+YEY8/Ktqg4/0u4a/DL0XtoMYOor8pVjgg/hJyp/pbnvXYOCcUS6gjuIjlJF1DxB5FT5ggg+YNVzptZq8KlhkZKEeKuN/wCw/Wq77GeIGOS5sHOdB62PPhkK/oP4bf1Gg6nSlKBSlKBSlKBSlKBSlKBSlKBSlKBWpxXiMdvDJPKdKRqWY+ncPEk4AHeSK265J7S+JSX97Fwq3OysDKw5a8Z7WOaxpliO9iBzAoNfoVYScTvZOJ3Q+zRsRIeWpd0UZ5rGDknvc58RXTOI38cETzSsEjQamY/2HiScAAbkkCvnCuHJbwxwRDCRqFUd/mT4knJJ7yTVFu5v9q3WOdhbPj8NzMO/8SL+hz36ts1rNp2ge47/AIhf/axy+42x3jAQPPIvczE7JnmMfuME5P8AYF0N14ndg+LaXH+U1Az3stxPJcQzyRIp6qDSQUZUJDSOpysgZyceSrUradLWj2vI9I/x4gWi9XXd4vXdfOpX8PmtYnbdH04lp75Zw83tRO3r6NpJ+LwYxJbXqjmHXqZD5KV7A9Tmt/hvT2AuIrpJLKY/LN8B/JJyI8zit+2uEkUPGyujbhlIKn0I2NeL2yjmQpKiyIflYZHqPA+Y3rltpo8HdumntkbfHPfI/v51591PdI/65qiR8PuuHduyZp7cbtZyMSVHeYGO4P4e/f4idrh0d4/DeRdbCx2Ol0bZ4270cdx/Y91ctqTWdpem4lqAcklj5nlWxSleRFdJx/2Z/Iqf/Gtcy4Xd+7cZhk5LJGwfzHVuMfqifpXS+lL4t2HiVH75/wBK4300lKTQsuxCt/fH+poP0TSlKBSlKBSlKBSlKBSlKBSlKBSlKCD6acfFjaSTnBf4I1PzSN8I9Bux8lNUz2ScBKRPfTZM1zkqTz6stqLesjdo+ICGo7pvMeKcVisIyepgJ6wjxGDM3qBiMHuZj410a/u47aBpHwsUSZwO5VGAqjx5AD0oK30+4q50WFu2J7kEMw/lQ7h5DjlnBA5cmxviorpDptbSOzt+w0v2KEc1TGZpj5hSd/vOtZ+h9q79ZfzjE90dQH+HD/LjH0APdns53BqDF17zPJc80/gwf8ND2pB+d8nP3QlSug0+880o7ies+7YJv49o9WeGIIoVRhVAUDwAGAK90pU2+eTO/WWkliY2Mls7W7nc6MGNz/vIz2W9dj51MWfS4p2byPq/9/HloT5sPii+uR+KtSlasmGt+6U0fGNRp+m/NXyn+JXKCZXUOjKysMhlIKkeII2NVzpBw+S3kPELMfbIPtovluIxuwIHzgbg4zt3kDMHFZNExe1kMDE5IUZic/jjPZJ7tQwfOrF0c6QyTSNBNFplRBIXjOqJlJ0g79pCTnCnOwO5qP1GkmK+cLXoeKYdV0r0t5St3BuJx3MEc8Rykg1DxHcVPmCCD5it2qR0EHUXd9ZjaMMlzEPuiUdtR4AHSAKu9QsxtOyVVrplPtGniS5+mw/u36VzPitt1/ELeHGcodvpI3/81dOPXfWTuRyHYHov/M5P1qD6Cwddxxn5iCNj9dIix+sj/pWB2elKUClKUClKUClKUClKUClKUCoTplxwWVnLPtqUaUB75G7KD0ycnyBqbrkftOuWvuIW/DIicKwaQjuZlyW9UiyR+fFBveyDgpjt3u5MmS5OQTz6sE7nzdtTHxGmsnTGX3y8i4eu8MWLi68D/hQn1zqI8CD8tWziF3FZ2zSEaYoI9lHgowiDzOyj1FVToVZOsLXE38e6YzyHwDbom/IBTy7tRFbMVOazEvnTW+KxLbxnElwTGCOaRgZlkHhhdh5stREUYVQqjCqAAB3ADAFYEuveZ5Lr5T9lD5RIT2/63y3poraqzYMfJT9VF43rPts/JX8tenv8f6KUpW5ClKUoMdxMqKzscKoLE+AAyam+hnDmjhMsgxNcHrXHeq4xFF/SmNvEtUBFa+83MdvjMaYnm8Cqn7KI/mcZI8EPjU/014i8Vvoi3nuGFvEO/VJsT5YGd/HFcGty8scq4f8AP6Pkxznt3t0j0+s/J66CZuLq8vh/DJFrD+JY93fzBbGPr4VZeP33VQkj4m7K+p5n6DP7V64BwpbW3it05RqFzy1Hmz/1MSfrVY6S33WTED4U7I9fmP67fQVX5ned1lQ00oRSx5KCx9AMmt/2H2JMdzduO1NIEHouWYjyLOR/TVW6ZXmiDQM6pDpAHPA3bHj3D+quwdEOEe6WcFvtqRBrxyLt2pD/AJi1YExSlKBSlKBSlKBSlKBSlKBSlKDT4vxFLeCSeT4Y0LnxOBnA8zyHrXMfZJYPLJc8Rm3eV2RT+ZtcpHlnSo8NJFbntq4sxSCwi3knYMyjmQG0xKfzSb5/3Zq48B4WtrbxW68o0C5+83N39WYs31oKt7QX94mtOHj4ZH6+bl/Ci3Ct5M2fqorD02vSIltoziS5JTI5pEB9q/l2SFHm48K+8LPXcTv5zuItFonkFGqQf5wD9ar1tfC6nnuMg79Qi/NHHGSO0Oal21MQfw+FSvD8PNPNP+8kdxTV/dtPa8d+0estuKMKAqgBQAAByAGwA+le6UqbfPClKUYKxXVwsaM7HCqCxPkBmstYLa195ukg5xxYnm8Dg/YxH8zjUR4J515taKxMy6tHpp1OauKPH5eKf6HcNaKAySDE0562Qd65GEi/oTA9dXjWLo/H75xKS5O8FlmCLwaZh9q49Bt9VNZ+mHFWhg0xZNxOwhhUcy77avpnOeWceNWLozwZbO2it030DtN95zu7fViceAwO6q7q8s2nZ9Hx0ilYrXtHR747fdTESPibsr6nv+gyf0qh1K9I7/rZSAeynZHmfmb6n9gKrXHuIdRCz/N8K/mPI/Tc/SuNseejFj79xde+G07beBZT2R6mT9RGa7bVL9lHR/3WyV3GJbjEr55hSPs0Pfsu5B5Fmq6UClKUClKUClKUClKUClKUClK+EUHH+ieeI8ZuL1t47c/Zj/NHD/4Vdz4MRXU65f7GW6uS9tm+JGX1OhpI3/Qhf81dQoOfcDb3e/vbWTKvLM13ETykSTc6fErjGPJvA1I8Y6OwXB1spSUDAmjOiQeWR8Q/CwI8qkOmHRz3uNSjdXcwnXBL91u9T+FsAH6HBxgxPRvj3X6oZl6q6i2liO24+dPFTse/GRzBBPbps23TtLxesWjaeyCvOHXVvuy+9RD54hiVR+OPk3qh/prHZ3iSrqjYMORxzB8GHNT5Her7UPxfo3BcNrIMc3dNGdMnox5OPJgalMerntdAazgOHL7WH2Z/b6e74IGlY7uxurb+InvEY/mwr2wPGSLmfVM+grxaXaSrqjYOviD+x8D5Gu2t62jeJVfVaHPpp2yV9/h8X27uVjRpHOFQFj6D/WrB0R4a0MGuUYmmPXS/hJHZj9EQKvqCe+q/Z2vvN2kPOOHTPL4Eg/Yxn1YFyPBPOpXpPcPcyrw23OHlGqdx/Jg+bP4myBjzA+YGuHXZorHKs/ANHyYpzW727en1ZOiMPvt4/EG/gQ6oLUH5jyln+vIHzI5rVp6Q3/VRHB7b9lfLxb6D9yK3LG0SCJIowFjjUKo8AB3n9yfWqTxq/wCulLfKOyvoO/68/wD2qAmZmd5WNoCojgnDv9p8SWPGba27cng2D8P9TDT+VWNeelHFOpi0rnrJOyuNyB3sPPuHmR4V0r2cdGfcbRVYfbSfaS+RI2j9FG3rqPfWBaqUpQKUpQKUpQKUpQKV8ZgBknAG5J7q550o9qkEJ6q0X3qUnSCM9UD3AEbynyXY/eFB0CeZUUu7KqqMlmIAA8STsKoPSD2tWkJKW4a5fkCvZjz3DURlv6QQfGq9F0T4jxNhLxGZoYs5EQ+IfljHZj/M2W8RV74B0VtbMfYxAP8A4jdqQ/1Hl6DA8qClrxzj932oYRbIeRKIm3n12WPqFGa9+69I/wDvCf8A4/8A5ddLxWtPfxJ8csafmdV/uaDm3RrovxOG/W7lETayRMQ6Asr41HAAGQQrYGMla6lWjFxm3Y4W4gY+AlQn9jWPikVwPtLZkLDnFJnq5B4BhvE34t18V3yAkqr3SjorHd6ZFYw3Mf8ADnT4hzwrffXc7eZ8Tn1wbpXFNJ1EivbXI5282Ax57xsOzKNjgqeW+Kn6Dni9I5bVhFxKIxHOFuUBaCTw3Ayh8seeFFWS1uUkUPG6up5MjBh+oqcljVlKsAynYqQCCPAg7GqreezuyZi8SyWzn5reQx/oN1H0AropqLR36sbJOoTi/RiCZjL2oZv8aIhWP5/lkGw+IHbwr0Ogsg2HEr7Hm4J/XFfV9nNu3/1E93c9+mWY6f0UA/vWyNXNetXm2OLRtbrCuWPEVtlNraOt7fTOzMUHYB+EO+CVRUUKNOrbHdnNXfoj0cFnGxZusuJTrmmPN28B4KMnA8yds1I8L4VDbrogiSJe8IoGfNjzY+ZzWTiF6sKF27uQ8T3Af9eNaMuW2S3NZmtYrEVjtCJ6V8R0r1SntOO15L4fX+2fGqZd3KxozucKoyf+Q8SeVbNzcF2Z2O5OSf8ArkAKrFvaScWuxbQkrAnakkHIDkX8MncIO/c8s41PSZ9mXAWvro8QnX7KJsRKeRdfhx4hOee9z5EV2WtbhtjHBEkMShY41CqPAD+57ye81s0ClKUClKUClKw3l0kSNJI6oijLMxAUDxJPKgzVWel3Te2sBiRtc2MiFMFt+RbuRfM+eAapnHvaHcXknunCo3OdjNjDY72XO0S/jbB8ADit/op7N4oSJrsi5nJ1ENlo1bnntbytn5m9cA70ED1PE+NnVI3u1mdwN9LDxA2ac8t2wneMcqvnRnojbWQ+yTMmMGV8NIfHfGFHkoAqepQYby5WJGd86V8ASTk4CqBuzEkAAbkkCoV5ndzL10r2xJGmBVDxEY1LKukysQQc6SrLkAocFqk70ZltlPLrS2O5isUjKp9D2/VB4VtX/CFdutQmKbAHWKB2gOSyKdpF57HcZOCpOaDXteC2kiBgq3CN2laR2nBB7wZGbb0rwl9bplLeESEbEQIgUEHBUudMYI+7qz5VHcNtUuVaRlKKzkN1blYboLym08yrefxAYJkTSW3bNXuFBibqbYABGQDXIo5GPIKxxkcjglgcjSMFg9XE87KdUdtEvi5Mu34lwgHpqNQtqIkkVhe2UZByyQBYkkzzDoZmGfxY1Dx5gzN5a2dsFklRS2dKs4aaZjz0qW1SNsCcDkATsBWr/wDFicvdbjTy/kYx4463l5c/Kgy8b4HbX0YWVVcDdXU9pDzyjDl3bcj3g1BQPfcP7Mmu/tBykUZuoh+Nf5wG247XM+AqxWltZ3QaSNFDjssyhoZkPPSWXTInjz3BBGQQa+3AktsszGWAbsWA6yId7EjAkQDnsGABOX7gz8Ov4541lhdZEbkynw2IPeCDsQdxWzWvHZxh2lVQrv8AEy7a/AvjZyByY5IHfitigUpVG6cdMprGZYzEOqkXUkq7tkbOmG2yNj6MPOguN7epEup2wO4d58gO+qTxfibTvk7KPhXwHifM1U5Om0UjbiZ5G2C4BYnwHa/YVKWHRa+4hjrFNnbHnrH2rjw07Ef1YH5uVBDyvNxCb3OzGV/mSfKF7yT9392Ow259j6KdHIrGAQxDJ+J3PxSN3sf7AdwrL0e4BBZRdVbppHNjzZ2+85+Y/sOQwNqlKBSlKBSlKBSlUTp97QktM29uBLdHAwBqWMty1Abs5yMIN9xnGRkJzpb0ut7BNUpy7DsRL8b+f4V8WO3qdq5rBw++444muWMFmDlFXkf+GD8Zx/NbbfYcxUn0V6APJJ75xNjLK3aETnPoZe447ox2Ry35Do4FBocF4NDaR9VAgReZ72Y/ec82PrUhSop76WYMLNUYDbrnJERPhGQCZT3ah2BvuSCtBuXt8seAcs7fBGgy7kfdHhuMscKM5JA3rAZLlO3JCrIeaREtLGO4kHAl2ySFwRyAk51k6P8AVAsoDi4wDL12OuYDkxI7LJknGjsAkgY3FTVBBT6Z4w8LrqVtcb8wsiZBVhzGxZGXY4Zhsa88S4oJLO55xSJE/WKTh4sqe2D3jAJVhsceteOOhOsPUave8A/ZkAafl95yCujYgahrxq0b5rV4o1u46u4YCRU0PJGGCxa1GpWfcRq2x0SHDdnIO1BIcbgJtp0jU56l1RV2OdBCqvgeQHhtUpayo6K8ZBRlDKRyKkZUjyxitW3jKqqlixVQNRxlsDGo42yee1aa28kLFoCpRjqaFyQuonLPGwBMZOSSpBUnfsksSEP0tRlu0d/gaIRxk8g4d2lXPcXXqTjPa6s/drQq1zcUidTHcQyqGGGWSIyIR+JkDx49TUZ7rwzOdcf5OvfT6dXr0/TTQa3RNS12zp8CRNHIRyLl0aNPMqOtOPl1j79XCaRVUsxAVQWYnYAAZJPlioqHikSKI7eGRgowqRxFEA8FZwkf6NWvesW7d28UUKkERauySDsZXbGvuwgAGc5L7YDVkizw9ImUjrY0twhG4E2mIKR4qrb+Gk1IWgaKQ27MWGkyRMxyxQEBkY82KFlGo7lXXOSGJ92MTTSrMyssceTErAqzuwKmZlO6gKWVQcHtMSPhrJxY/b2wHxZkY/kEZVvpraL9qDYqre0ng4ubCXAy8Q69PHKAlgPVNQ9SKtNaPGL1YomLYOQVC/eJHL08aCG9kd+s3D49l1xEwMQACdGCme8nQU+uautcr9h76WvoB8MciEfUyp/ZBXVKBSlKBSlKBSlKDnntI6bvCwsrPLXUmFJUZMer4VUd8hBBA7gc+FOgfQVbQCefEl02SWPaEermFJ5scnL8zvjYnMF7K4hcXt7ev2m1dgnu65pCceHZVVHgCRXUqBWre3yx4ByzNskajU7nb4R4DIyxwq5ySBvWs93LOCLTR3jr5ATEDjbqwCDNvjcEKN+0SCte+BMkbdXIrJcuO00h1GbGTmOTADqO0QgC6QfgXNBpX9hO5D3KdZbYOq2iOTz+KX/vIxzjXAG40ynBFjsbqORA0TKycuz3EbFSPlIOxB3BGK2Kr/G9CyZgLC7IG0YB1DkDcKSF0bHtMQ2AwU5OCElxi3haPVPpVY8uJC2gx7EF1fIMZwSMgjYkcjUEt9OUbXL1VupGLh1CTyA7adONKEnA16QWyQI17LHXv77QQ0+medSOypK2tsxGQ0jkER932jguc5VQDip3h/B8MJp366UbqcYjiyMfYrk6die2SWOSM4wAEbwaDr48Qkw2+SCQT7xI2e3rJ7URPeW+1JO+gjew2tokaCONFVBnYDbc5JPiSSSSdySTWte8LDN1sbGKbGOsUfEByWReUi+u4ycFSc1qtxwxER3KFZGyE6sM6zY7o8DUrY3KsNt92ClqA/B2i3tSqr/gNnqvSMjJg7tlBXn2cnNOF8RWdCyhhhihBHzDmFYEq47sqSMgjOQQI27uJbhjGyavG2VsIudx75KMjcY+yTVnJ2kXcScXR9GGbjEzYAGV0xx45dSmT1ePvZL/AIsAABhveLrHIsRjlZnGUwFCt4qrMwBbv088b4xvXv36bIAtLnHjqtwB6/b5/asd3w+RFKlfeoDsY3wZVHq3ZnHLZsNsTqckCsdlArrqt7idBnBAbVpP3GWdWMRH3MLjwFBtark/DBGv/EmwR9ERgf1FaXEuGS5WSVUm0HUrwqY54Cdi0RLHrBj4lyCQCMOGCDd6qfuuP80SE/tj+1fHt5jzupF/IkI//ZGoMNhx0quqQ9bFuOvjU9kg4KzxjtRsORIGAQ2RHyrLZBndp3BUsAsaEYKRjftDudz2mHcAi81JPy24UiSmbVI0pXSXZyNQ7tSrhCR3ErkZOMZr5xXiyQDftOeSDn6nwFBsX14kSF3OB3DvJ8B4mqHxfiZkYyOcKoJA7lUbn/1NL69eVtTnPgO4DwFVPpNeNIy2cA1yykKQvPfknlnmfADfnsFu9hsBKXdwRjrZVX/KC59f4v8AeuoVEdE+CCytIrcEEovaYfM7HU7ehYnA7hgd1S9ApSlApSlApSlBxv2QXAinu7dtssoH5kMi4+v+nnXR+McPMyqNWAp1FGGqOQYI0SrsWXfOMgZAyCBg8nuoTbcauY9wJGaRe7d8TAj0y4+ldN4FxsSgI5AkH6P5jz8v+gEpZcXGpYpV6mQ7KpOUc4ziJ8APsD2cBsDOkCtriccRibr9HVgamL4Crp31kn4cYzq7sZrXuIFdSjqrqdirAEH1BqNuOGlVLjrLloxqhhlkGlWGCMMw3bI2eQsV7iN6DXS6mCtiYx2oxpmmX7ffbSmrmCSoV5FLHB2fUGr7weIT60hLQRK32mdQupG8ZNfbi1KB2mzIwII0YBO5wOKOVutd+tnQ7q6lOoJBHYjO6ZGrtnJYE9oripK/4YkpDbpIoISVMCRc7kA4IK5AJVgVOBkHFBmtbRI0CIoVRnYDx3JPiSckk7kk1Hnhrw72pAXvt3J6v/7RGTCeWwBTY9kElqxycXa3KpdDOo6Y5IlLdYcZ0GMZdXwDy1LtnIzpqPu7ua4bq9DecCvjT3/9rlXIQbj7JNRI++pIAbE/SbUjGMdXoJWSWfaOFgcFOy2J3ztpRsZyNQOAdfhvDZJiXJliRwNUr7XUw+6Bge6x/hADbk4jbcyNt0djwOvCykABV0hYogBgCFOUePvbt+LAAHrRNb/DquIfuk5nQeTE/bADuPb2O7kgUHxeDmDe0ITmTCxPVOTuTnBaJiebrkEliVY71tWPFFkYxsDHKBkxPgNgYyy42kXcdpSQM4ODtXhuOwdWsgfUGOhVUEyM45xhMatY3ypGVwc4waj7mya60m5VVjU6lg2JzuMyuOZwSNCHTuwJcGg2puLNISlqFbBIaZsmJSNiFwQZmB2wpAGCCwIwfljw9YyzZLyPjXK+C76c4BwAABk4VQFGTgbnO0qgAAAADYAcgByAr7QK+MwAySABuSeQqP4nxmOHYnU/3Bz+v3f7+VVHiXFZJj2jhe5By+vifM0E1xbpLjKw7nvc8v6R3+p/eqy7kkkkknck7k+ZrWvb1Il1yMFH7k+AHMmorhfDrvizaYQYbQHDytyOOa7fGfwjYd55UGG94vJPKLWxUySt8y9wHMqeQAyMudh+9dJ9n/QNLAdbIRJcsO0/yoDzVM7+rHc+XKprov0Yt7GPq4F3ONcjbu5Hex/XAGAM8qmqBSlKBSlKBSlKBSlKDlPto4a0cltxBB8BEUmPIl48+R+0UnzWsEMoZVdTsQGB8juDXT+OcKjuoJLeUZSRdJ8QeasPNWAI8wK4pwnrLSZ7C42eM/Zt3Op3GnyPMfUcxig6BwrpKVws2WH3xzH5h3+vP1qzwTK4DIQwPeK5tWa1u3jOpGKny5H1HI/Wgvt5YpIQxyrr8MinS6ZwTpPgcDKnKnG4NYWurtAUxE5xtOcgKBneSIbswGMBCAxz/D2FRVj0pHKVcfiX/UH/AEP0qYt+LQv8Mi+hOk/ocUEdwiza4+2DuI5B/GJHXyrn4Uxtax7fCuH3JIRgSZU8DWPtWpEDd4AzHJ5ypkaj+MEPsO0RkHFLw/tGWFuqkbcsBlJDjH2qZAfkO0CrYAGoDava8d0dm4jZH+XQGkSTyjKjOr8DANscAgFqDPa8V7QimXqZTyBOUk2yeqfA18j2SA2xOkDesNzxcuSlsFdhkNK38GMg4I2OZWBz2FPcQWTata5tnuhi4UJDsRBsS2DkGZgSDuB2EONjlnBwJGNAoCqAABgADAAHIADkKDUsuGJG7SntzOAHlYDWwHJBgAKo7lG3fuck7ta95eJEMyMFHd4n0HM1W+I9J2baIaB944LfQch+/wBKCxX1/HEMuwHgOZPoKq/EukbvlY/s18fmP1+X6frUNI5YksSSeZJyTWnxDiEcK6pGC+A7z6DmaDaqD4p0iVG6qFTNMTpCqCRq8Nt2P4R+orLwzht7xTaBTb2p5zP8w/Djd/RduYLV0/on0LtrBfsl1SkYaZ8Fz4gdyL5DHIZyd6Cl9F/ZpJMwuOJsT3rAD3eEhGyj8C/U8xXU4IVRQiKqqowqqAAAOQAGwFZKUClKUClKUClKUClKUClKUCqx056HR8QiG/VzpvHKO7v0t4qT9Qdx52elBwJuKT2cvu9/GysOUg31KNtYx/EXzG/iM5qdtrlJF1IysPEHP0PgfKup8W4TDcxmKeNZEPcw5HxU81PmMGub8W9kbIxksLkxnuSTOPIa13C+RVvWgw0qKueG8Yt9pLUTKPmTDk+gQ5/VajZOlUke09rJH+bUp/R0H96C1RTMvwsy/lJH9q3I+NTrylb64b+4NU6DpjA3MSL9AR+zZ/atyPpJbH+bj1Vh/pQWsdIrj74/yr/yrxJx24P8wj0Cj+wqtP0hth/NX6Bj/YVqP0riJ0xLLK55Ki7n6Hf9AaCwSSFjliWPiSSf3rUvuIRwjMjhfAd59ANzWK04DxW8+GJbOM/NIcPjvwMa8/0r61auAeyq1iOu5ZrqTmde0efHTklv6iw8qCj2V1d3zaLCBtOcGZ8BV+p7IPl2j5Vd+jfsvhibrrxvepueGz1QPod3/q2/CKvsMSqoVQFUDAAGAB4ADlXug+KuBgbAV9pSgUpSgUpSgUpSgUpSgUpSgUpSgUpSgUpSgV8IzSlBG3/A7aQEyW8D7E9qJG7ue4riHtBsIonxHHHGM8kVV7vIUpQZ/Z9w6KVh1kUcm/zord3mK7jYcPihXTFFHGPBEVR+gApSg2qUpQKUpQKUpQKUpQKUpQKUpQKUpQKUpQKUpQf/2Q=="/>
          <p:cNvSpPr>
            <a:spLocks noChangeAspect="1" noChangeArrowheads="1"/>
          </p:cNvSpPr>
          <p:nvPr/>
        </p:nvSpPr>
        <p:spPr bwMode="auto">
          <a:xfrm>
            <a:off x="307975" y="-2109788"/>
            <a:ext cx="466725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60" name="Picture 12" descr="https://encrypted-tbn2.gstatic.com/images?q=tbn:ANd9GcShBKE5aO3CRhSxgJFoFGoTAJi5gWG2Jiz-rykuuTMrwqDNZeO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63" y="1175739"/>
            <a:ext cx="1216025" cy="123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14" descr="http://upload.wikimedia.org/wikipedia/commons/a/af/Villainc.svg"/>
          <p:cNvSpPr>
            <a:spLocks noChangeAspect="1" noChangeArrowheads="1"/>
          </p:cNvSpPr>
          <p:nvPr/>
        </p:nvSpPr>
        <p:spPr bwMode="auto">
          <a:xfrm>
            <a:off x="155575" y="-2262188"/>
            <a:ext cx="1768918" cy="241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AutoShape 16" descr="http://upload.wikimedia.org/wikipedia/commons/a/af/Villainc.svg"/>
          <p:cNvSpPr>
            <a:spLocks noChangeAspect="1" noChangeArrowheads="1"/>
          </p:cNvSpPr>
          <p:nvPr/>
        </p:nvSpPr>
        <p:spPr bwMode="auto">
          <a:xfrm>
            <a:off x="155575" y="-2262188"/>
            <a:ext cx="344805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66" name="Picture 18" descr="http://d364y98vz4769w.cloudfront.net/drawings/images/000/081/152/full/image-392503509.jpg?13708107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094" y="4459045"/>
            <a:ext cx="1166736" cy="12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openclipart.org/image/300px/svg_to_png/212704/I_am_Pap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3996">
            <a:off x="6294385" y="5134741"/>
            <a:ext cx="1003371" cy="144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upload.wikimedia.org/wikipedia/commons/9/9b/I_hate_your_edit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1690">
            <a:off x="9778943" y="320104"/>
            <a:ext cx="2160425" cy="143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2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69718" y="4457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6) Pokud </a:t>
            </a:r>
            <a:r>
              <a:rPr lang="cs-CZ" dirty="0"/>
              <a:t>narazíš na obrázek, video nebo e-mail, který tě šokuje, opusť webovou stránku.</a:t>
            </a:r>
          </a:p>
        </p:txBody>
      </p:sp>
      <p:sp>
        <p:nvSpPr>
          <p:cNvPr id="5" name="Obdélník 4"/>
          <p:cNvSpPr/>
          <p:nvPr/>
        </p:nvSpPr>
        <p:spPr>
          <a:xfrm rot="21029211">
            <a:off x="5583382" y="8821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7) Svěř </a:t>
            </a:r>
            <a:r>
              <a:rPr lang="cs-CZ" dirty="0"/>
              <a:t>se dospělému, pokud tě stránky nebo něčí vzkazy uvedou do rozpaků, nebo tě dokonce vyděsí.</a:t>
            </a:r>
          </a:p>
        </p:txBody>
      </p:sp>
      <p:sp>
        <p:nvSpPr>
          <p:cNvPr id="6" name="Obdélník 5"/>
          <p:cNvSpPr/>
          <p:nvPr/>
        </p:nvSpPr>
        <p:spPr>
          <a:xfrm rot="603503">
            <a:off x="169718" y="20907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8) Nedej </a:t>
            </a:r>
            <a:r>
              <a:rPr lang="cs-CZ" dirty="0"/>
              <a:t>šanci virům. Neotevírej přílohu zprávy, která přišla z neznámé adresy.</a:t>
            </a:r>
          </a:p>
        </p:txBody>
      </p:sp>
      <p:sp>
        <p:nvSpPr>
          <p:cNvPr id="7" name="Obdélník 6"/>
          <p:cNvSpPr/>
          <p:nvPr/>
        </p:nvSpPr>
        <p:spPr>
          <a:xfrm rot="21041136">
            <a:off x="3831598" y="3551003"/>
            <a:ext cx="5969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9) Nevěř </a:t>
            </a:r>
            <a:r>
              <a:rPr lang="cs-CZ" dirty="0"/>
              <a:t>každé informaci, kterou na internetu získáš.</a:t>
            </a:r>
          </a:p>
        </p:txBody>
      </p:sp>
      <p:sp>
        <p:nvSpPr>
          <p:cNvPr id="8" name="Obdélník 7"/>
          <p:cNvSpPr/>
          <p:nvPr/>
        </p:nvSpPr>
        <p:spPr>
          <a:xfrm rot="1112133">
            <a:off x="783398" y="5475630"/>
            <a:ext cx="5274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10) Když </a:t>
            </a:r>
            <a:r>
              <a:rPr lang="cs-CZ" dirty="0"/>
              <a:t>se s někým nechceš bavit, nebav se.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89" y="2723037"/>
            <a:ext cx="1354077" cy="1574508"/>
          </a:xfrm>
          <a:prstGeom prst="rect">
            <a:avLst/>
          </a:prstGeom>
        </p:spPr>
      </p:pic>
      <p:pic>
        <p:nvPicPr>
          <p:cNvPr id="1028" name="Picture 4" descr="https://openclipart.org/image/300px/svg_to_png/183857/glassy-smiley-b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938" y="1251991"/>
            <a:ext cx="912581" cy="86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Výsledek obrázku pro be afraid of web page clipart"/>
          <p:cNvSpPr>
            <a:spLocks noChangeAspect="1" noChangeArrowheads="1"/>
          </p:cNvSpPr>
          <p:nvPr/>
        </p:nvSpPr>
        <p:spPr bwMode="auto">
          <a:xfrm>
            <a:off x="155574" y="-144463"/>
            <a:ext cx="913387" cy="91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8" descr="Výsledek obrázku pro be afraid of web page clipart"/>
          <p:cNvSpPr>
            <a:spLocks noChangeAspect="1" noChangeArrowheads="1"/>
          </p:cNvSpPr>
          <p:nvPr/>
        </p:nvSpPr>
        <p:spPr bwMode="auto">
          <a:xfrm rot="20850070">
            <a:off x="8973463" y="3287322"/>
            <a:ext cx="74393" cy="7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4" name="Picture 10" descr="http://jobandcareer.de/wp-content/uploads/2014/07/blogging-336375_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0070">
            <a:off x="9316632" y="1451105"/>
            <a:ext cx="1487846" cy="9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blog.dearbornschools.org/adamsd1/wp-content/uploads/sites/201/2013/09/dont-forge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50" y="3989855"/>
            <a:ext cx="1465407" cy="145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lipartbest.com/cliparts/7ia/KBd/7iaKBd5iA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18" y="5387823"/>
            <a:ext cx="11430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80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jsme nakonec zjistili?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Na internetu najdeme spoustu informací, které nám pomohou ve škole, v zaměstnání. Díky internetu se můžeme vidět a povídat si s kamarády z různých koutů světa. Svět máme ve svých dlaních. Ale také musíme být velice opatrní!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5" y="1141696"/>
            <a:ext cx="4208319" cy="4640950"/>
          </a:xfrm>
        </p:spPr>
      </p:pic>
    </p:spTree>
    <p:extLst>
      <p:ext uri="{BB962C8B-B14F-4D97-AF65-F5344CB8AC3E}">
        <p14:creationId xmlns:p14="http://schemas.microsoft.com/office/powerpoint/2010/main" val="28284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Čemu se máme vyvarovat.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cs-CZ" dirty="0" smtClean="0"/>
              <a:t>Nikdy bychom neměli dávat na internet své osobní informace a svoje intimní fotografie. Nebudeme o sobě zveřejňovat citlivé informace, vždy rozmyslíme, kterou informaci zveřejníme. Vstoupíme-li na nějaké stránky, které nás šokují a nelíbí se nám, ihned je opustíme. Nikdy nepůjdeme na schůzku s nikým, koho neznáme, aniž bychom to někomu řekli. V případě jakéhokoliv nebezpečí se obrátím na své rodiče nebo školu. 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241266"/>
            <a:ext cx="5943600" cy="4197667"/>
          </a:xfrm>
        </p:spPr>
      </p:pic>
    </p:spTree>
    <p:extLst>
      <p:ext uri="{BB962C8B-B14F-4D97-AF65-F5344CB8AC3E}">
        <p14:creationId xmlns:p14="http://schemas.microsoft.com/office/powerpoint/2010/main" val="331910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Chraň sebe, tvůj život a tvé osobní údaje. je to nejdůležitější, co máš.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Už víme, jak se máme chovat, co máme dělat a  </a:t>
            </a:r>
            <a:r>
              <a:rPr lang="cs-CZ" dirty="0"/>
              <a:t>č</a:t>
            </a:r>
            <a:r>
              <a:rPr lang="cs-CZ" dirty="0" smtClean="0"/>
              <a:t>emu se vyvarovat. Teď je jen na nás, jak si tyto informace přebereme a jak se s nimi popereme. Pracujte na internetu vždy bezpečně a bez zbytečného rizika.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23" y="1194955"/>
            <a:ext cx="4407160" cy="4271853"/>
          </a:xfrm>
        </p:spPr>
      </p:pic>
    </p:spTree>
    <p:extLst>
      <p:ext uri="{BB962C8B-B14F-4D97-AF65-F5344CB8AC3E}">
        <p14:creationId xmlns:p14="http://schemas.microsoft.com/office/powerpoint/2010/main" val="137485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Řez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78</TotalTime>
  <Words>473</Words>
  <Application>Microsoft Office PowerPoint</Application>
  <PresentationFormat>Širokoúhlá obrazovka</PresentationFormat>
  <Paragraphs>22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Řez</vt:lpstr>
      <vt:lpstr>Jak na bezpečný internet?</vt:lpstr>
      <vt:lpstr>Co je bezpečný internet?</vt:lpstr>
      <vt:lpstr>Ukázali jsme si a naučili se používat „desatero bezpečného internetu“.</vt:lpstr>
      <vt:lpstr>Prezentace aplikace PowerPoint</vt:lpstr>
      <vt:lpstr>Prezentace aplikace PowerPoint</vt:lpstr>
      <vt:lpstr>Co jsme nakonec zjistili?</vt:lpstr>
      <vt:lpstr>Čemu se máme vyvarovat.</vt:lpstr>
      <vt:lpstr>Chraň sebe, tvůj život a tvé osobní údaje. je to nejdůležitější, co máš.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na bezpečný internet</dc:title>
  <dc:creator>Doma</dc:creator>
  <cp:lastModifiedBy>Doma</cp:lastModifiedBy>
  <cp:revision>14</cp:revision>
  <dcterms:created xsi:type="dcterms:W3CDTF">2015-04-24T18:09:00Z</dcterms:created>
  <dcterms:modified xsi:type="dcterms:W3CDTF">2015-04-26T18:41:52Z</dcterms:modified>
</cp:coreProperties>
</file>