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63" r:id="rId6"/>
    <p:sldId id="264" r:id="rId7"/>
    <p:sldId id="265" r:id="rId8"/>
    <p:sldId id="259" r:id="rId9"/>
    <p:sldId id="267" r:id="rId10"/>
    <p:sldId id="266" r:id="rId11"/>
    <p:sldId id="260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9" autoAdjust="0"/>
    <p:restoredTop sz="94660"/>
  </p:normalViewPr>
  <p:slideViewPr>
    <p:cSldViewPr>
      <p:cViewPr>
        <p:scale>
          <a:sx n="67" d="100"/>
          <a:sy n="67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BFE1-B5AA-439D-AFDB-4488F50119C7}" type="datetimeFigureOut">
              <a:rPr lang="cs-CZ" smtClean="0"/>
              <a:pPr/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0F86-8E53-41AB-9ED7-C5B626760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TWINNING\&#250;kol%201\IMG_0782.M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logo_ms_sokolovska_psan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2839641" cy="4543425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071934" y="1142984"/>
            <a:ext cx="4614866" cy="4525963"/>
          </a:xfrm>
        </p:spPr>
        <p:txBody>
          <a:bodyPr/>
          <a:lstStyle/>
          <a:p>
            <a:r>
              <a:rPr lang="cs-CZ" dirty="0"/>
              <a:t>MŠ </a:t>
            </a:r>
            <a:r>
              <a:rPr lang="cs-CZ" dirty="0" smtClean="0"/>
              <a:t>Sokolovská</a:t>
            </a:r>
          </a:p>
          <a:p>
            <a:r>
              <a:rPr lang="cs-CZ" dirty="0" smtClean="0"/>
              <a:t>Sokolovská  </a:t>
            </a:r>
            <a:r>
              <a:rPr lang="cs-CZ" dirty="0"/>
              <a:t>182, </a:t>
            </a:r>
            <a:r>
              <a:rPr lang="cs-CZ" dirty="0" smtClean="0"/>
              <a:t>Praha8</a:t>
            </a:r>
          </a:p>
          <a:p>
            <a:r>
              <a:rPr lang="cs-CZ" dirty="0" smtClean="0"/>
              <a:t>Modrá třída</a:t>
            </a:r>
          </a:p>
          <a:p>
            <a:r>
              <a:rPr lang="cs-CZ" dirty="0" smtClean="0"/>
              <a:t>Učitelky: Lenka Bejšovcová, Jana </a:t>
            </a:r>
            <a:r>
              <a:rPr lang="cs-CZ" dirty="0" err="1" smtClean="0"/>
              <a:t>Cerhová</a:t>
            </a:r>
            <a:endParaRPr lang="cs-CZ" dirty="0" smtClean="0"/>
          </a:p>
          <a:p>
            <a:r>
              <a:rPr lang="cs-CZ" dirty="0" smtClean="0"/>
              <a:t>25 dětí, 3-6 let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Plníme úkol č. 6 Maraton </a:t>
            </a:r>
            <a:r>
              <a:rPr lang="cs-CZ" dirty="0" err="1" smtClean="0"/>
              <a:t>eTwinning</a:t>
            </a:r>
            <a:endParaRPr lang="cs-CZ" dirty="0"/>
          </a:p>
        </p:txBody>
      </p:sp>
      <p:pic>
        <p:nvPicPr>
          <p:cNvPr id="6" name="Zástupný symbol pro obsah 5" descr="9NPbTzP5QptQJotrYEAE8TLaPG0yWkHsDYWEX8R_Xdjf-Hs81rIsNYxDVsWYz2JRlVtu3f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5495235" cy="292763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29322" y="1571612"/>
            <a:ext cx="3071834" cy="4829196"/>
          </a:xfrm>
        </p:spPr>
        <p:txBody>
          <a:bodyPr>
            <a:normAutofit/>
          </a:bodyPr>
          <a:lstStyle/>
          <a:p>
            <a:r>
              <a:rPr lang="cs-CZ" dirty="0" smtClean="0"/>
              <a:t>Vytvořili </a:t>
            </a:r>
            <a:r>
              <a:rPr lang="cs-CZ" dirty="0" err="1" smtClean="0"/>
              <a:t>jseme</a:t>
            </a:r>
            <a:r>
              <a:rPr lang="cs-CZ" dirty="0" smtClean="0"/>
              <a:t> úkol pro ostatní účastníky </a:t>
            </a:r>
            <a:r>
              <a:rPr lang="cs-CZ" dirty="0" smtClean="0"/>
              <a:t>soutěže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cs-CZ" dirty="0" smtClean="0"/>
              <a:t>plnili jsme </a:t>
            </a:r>
            <a:r>
              <a:rPr lang="cs-CZ" dirty="0" smtClean="0"/>
              <a:t>úkoly od jiných týmů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Plníme úkol č. 7 Prázdninové sdílení nápadů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Sdíleli jsme náš příběh s </a:t>
            </a:r>
            <a:r>
              <a:rPr lang="cs-CZ" sz="3200" dirty="0" err="1" smtClean="0"/>
              <a:t>eTwinningem</a:t>
            </a:r>
            <a:endParaRPr lang="cs-CZ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686" t="28846" r="65959" b="8310"/>
          <a:stretch>
            <a:fillRect/>
          </a:stretch>
        </p:blipFill>
        <p:spPr bwMode="auto">
          <a:xfrm>
            <a:off x="761955" y="1684317"/>
            <a:ext cx="3429089" cy="43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Plníme úkol č. 8 Znáte </a:t>
            </a:r>
            <a:r>
              <a:rPr lang="cs-CZ" dirty="0" err="1" smtClean="0"/>
              <a:t>eTwinning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5" name="Zástupný symbol pro obsah 4" descr="C:\Users\Lenka\Desktop\ETWINNING\P12902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Vyplnili jsme test, Jak </a:t>
            </a:r>
            <a:r>
              <a:rPr lang="cs-CZ" dirty="0" smtClean="0"/>
              <a:t>dodře </a:t>
            </a:r>
            <a:r>
              <a:rPr lang="cs-CZ" dirty="0" smtClean="0"/>
              <a:t>známe </a:t>
            </a:r>
            <a:r>
              <a:rPr lang="cs-CZ" dirty="0" err="1" smtClean="0"/>
              <a:t>eTwinning</a:t>
            </a:r>
            <a:endParaRPr lang="cs-CZ" dirty="0" smtClean="0"/>
          </a:p>
          <a:p>
            <a:r>
              <a:rPr lang="cs-CZ" dirty="0" smtClean="0"/>
              <a:t>Skládali jsme logo </a:t>
            </a:r>
            <a:r>
              <a:rPr lang="cs-CZ" dirty="0" err="1" smtClean="0"/>
              <a:t>eTwinningu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Plníme úkol č. 9 Nebojte se pochlubit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Vytvořili jsme tuto prezentaci o naší cestě hrou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Plníme úkol č. 10 Snad se neloučíme :) </a:t>
            </a:r>
            <a:endParaRPr lang="cs-CZ" dirty="0"/>
          </a:p>
        </p:txBody>
      </p:sp>
      <p:pic>
        <p:nvPicPr>
          <p:cNvPr id="5" name="Zástupný symbol pro obsah 4" descr="Ukolc10%20-%20etwin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5930924" cy="316780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 flipH="1">
            <a:off x="6429388" y="1928802"/>
            <a:ext cx="2357454" cy="3071834"/>
          </a:xfrm>
        </p:spPr>
        <p:txBody>
          <a:bodyPr>
            <a:normAutofit/>
          </a:bodyPr>
          <a:lstStyle/>
          <a:p>
            <a:r>
              <a:rPr lang="cs-CZ" dirty="0" smtClean="0"/>
              <a:t>Vytvořili jsme přání </a:t>
            </a:r>
            <a:r>
              <a:rPr lang="cs-CZ" dirty="0" err="1" smtClean="0"/>
              <a:t>eTwinningu</a:t>
            </a:r>
            <a:r>
              <a:rPr lang="cs-CZ" dirty="0" smtClean="0"/>
              <a:t> do dalších let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Připojili jsem se do </a:t>
            </a:r>
            <a:r>
              <a:rPr lang="cs-CZ" sz="3200" dirty="0" err="1" smtClean="0"/>
              <a:t>eTwinningu</a:t>
            </a:r>
            <a:r>
              <a:rPr lang="cs-CZ" sz="3200" dirty="0" smtClean="0"/>
              <a:t>,</a:t>
            </a:r>
            <a:br>
              <a:rPr lang="cs-CZ" sz="3200" dirty="0" smtClean="0"/>
            </a:br>
            <a:r>
              <a:rPr lang="cs-CZ" sz="3200" dirty="0" smtClean="0"/>
              <a:t> komunity škol v Evropě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4" name="Zástupný symbol pro obsah 3" descr="logo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92" y="4071942"/>
            <a:ext cx="12613454" cy="1428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 smtClean="0"/>
              <a:t> </a:t>
            </a:r>
            <a:r>
              <a:rPr lang="cs-CZ" dirty="0" err="1" smtClean="0"/>
              <a:t>eTwinning</a:t>
            </a:r>
            <a:r>
              <a:rPr lang="cs-CZ" dirty="0" smtClean="0"/>
              <a:t> slaví v roce 2015 10 let!!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3200" dirty="0" smtClean="0"/>
              <a:t>Slaví hrou, Hrajeme si s </a:t>
            </a:r>
            <a:r>
              <a:rPr lang="cs-CZ" sz="3200" dirty="0" err="1" smtClean="0"/>
              <a:t>eTwinnigem</a:t>
            </a:r>
            <a:endParaRPr lang="cs-CZ" sz="3200" dirty="0" smtClean="0"/>
          </a:p>
          <a:p>
            <a:r>
              <a:rPr lang="cs-CZ" sz="3200" dirty="0" smtClean="0"/>
              <a:t>V dubnu 2015 jsme se ke hře připojili</a:t>
            </a:r>
          </a:p>
          <a:p>
            <a:r>
              <a:rPr lang="cs-CZ" sz="3200" dirty="0" smtClean="0"/>
              <a:t>Vytvořili jsem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tým </a:t>
            </a:r>
            <a:r>
              <a:rPr lang="cs-CZ" sz="3600" dirty="0" err="1" smtClean="0">
                <a:solidFill>
                  <a:schemeClr val="tx2">
                    <a:lumMod val="75000"/>
                  </a:schemeClr>
                </a:solidFill>
              </a:rPr>
              <a:t>Modráci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banner_940x2501-940x2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38100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Hra se skládá z deseti úkolů </a:t>
            </a:r>
            <a:endParaRPr lang="cs-CZ" sz="4000" dirty="0"/>
          </a:p>
        </p:txBody>
      </p:sp>
      <p:pic>
        <p:nvPicPr>
          <p:cNvPr id="9" name="Zástupný symbol pro obsah 8" descr="b01064d9_larg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3695070" cy="2857520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Autofit/>
          </a:bodyPr>
          <a:lstStyle/>
          <a:p>
            <a:r>
              <a:rPr lang="cs-CZ" sz="2000" dirty="0"/>
              <a:t>Úkol </a:t>
            </a:r>
            <a:r>
              <a:rPr lang="cs-CZ" sz="2000" dirty="0" smtClean="0"/>
              <a:t>č.1 </a:t>
            </a:r>
            <a:r>
              <a:rPr lang="cs-CZ" sz="2000" dirty="0"/>
              <a:t>Začínáme!</a:t>
            </a:r>
          </a:p>
          <a:p>
            <a:r>
              <a:rPr lang="cs-CZ" sz="2000" dirty="0"/>
              <a:t>Úkol č. 2 Nice to </a:t>
            </a:r>
            <a:r>
              <a:rPr lang="cs-CZ" sz="2000" dirty="0" err="1"/>
              <a:t>meet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!</a:t>
            </a:r>
          </a:p>
          <a:p>
            <a:r>
              <a:rPr lang="cs-CZ" sz="2000" dirty="0"/>
              <a:t>Úkol č. </a:t>
            </a:r>
            <a:r>
              <a:rPr lang="cs-CZ" sz="2000" dirty="0" smtClean="0"/>
              <a:t>3 </a:t>
            </a:r>
            <a:r>
              <a:rPr lang="cs-CZ" sz="2000" dirty="0"/>
              <a:t>Přemýšlej, než </a:t>
            </a:r>
            <a:r>
              <a:rPr lang="cs-CZ" sz="2000" dirty="0" err="1" smtClean="0"/>
              <a:t>nasdílíš</a:t>
            </a:r>
            <a:r>
              <a:rPr lang="cs-CZ" sz="2000" dirty="0" smtClean="0"/>
              <a:t>. </a:t>
            </a:r>
            <a:r>
              <a:rPr lang="cs-CZ" sz="2000" dirty="0"/>
              <a:t>Moje soukromí! Nekoukat, Nešťourat!</a:t>
            </a:r>
          </a:p>
          <a:p>
            <a:r>
              <a:rPr lang="cs-CZ" sz="2000" dirty="0"/>
              <a:t>Úkol č. 4 </a:t>
            </a:r>
            <a:r>
              <a:rPr lang="cs-CZ" sz="2000" dirty="0" smtClean="0"/>
              <a:t> </a:t>
            </a:r>
            <a:r>
              <a:rPr lang="cs-CZ" sz="2000" dirty="0" err="1"/>
              <a:t>eTwinning</a:t>
            </a:r>
            <a:r>
              <a:rPr lang="cs-CZ" sz="2000" dirty="0"/>
              <a:t> </a:t>
            </a:r>
            <a:r>
              <a:rPr lang="cs-CZ" sz="2000" dirty="0" err="1"/>
              <a:t>day</a:t>
            </a:r>
            <a:r>
              <a:rPr lang="cs-CZ" sz="2000" dirty="0"/>
              <a:t>!</a:t>
            </a:r>
          </a:p>
          <a:p>
            <a:r>
              <a:rPr lang="cs-CZ" sz="2000" dirty="0"/>
              <a:t>Úkol č. </a:t>
            </a:r>
            <a:r>
              <a:rPr lang="cs-CZ" sz="2000" dirty="0" smtClean="0"/>
              <a:t>5 </a:t>
            </a:r>
            <a:r>
              <a:rPr lang="cs-CZ" sz="2000" dirty="0"/>
              <a:t>Jak se učím s </a:t>
            </a:r>
            <a:r>
              <a:rPr lang="cs-CZ" sz="2000" dirty="0" err="1"/>
              <a:t>eTwinningem</a:t>
            </a:r>
            <a:endParaRPr lang="cs-CZ" sz="2000" dirty="0"/>
          </a:p>
          <a:p>
            <a:r>
              <a:rPr lang="cs-CZ" sz="2000" dirty="0"/>
              <a:t>Úkol č. </a:t>
            </a:r>
            <a:r>
              <a:rPr lang="cs-CZ" sz="2000" dirty="0" smtClean="0"/>
              <a:t>6 </a:t>
            </a:r>
            <a:r>
              <a:rPr lang="cs-CZ" sz="2000" dirty="0"/>
              <a:t>Maraton </a:t>
            </a:r>
            <a:r>
              <a:rPr lang="cs-CZ" sz="2000" dirty="0" err="1"/>
              <a:t>eTwinning</a:t>
            </a:r>
            <a:endParaRPr lang="cs-CZ" sz="2000" dirty="0"/>
          </a:p>
          <a:p>
            <a:r>
              <a:rPr lang="cs-CZ" sz="2000" dirty="0"/>
              <a:t>Úkol č. </a:t>
            </a:r>
            <a:r>
              <a:rPr lang="cs-CZ" sz="2000" dirty="0" smtClean="0"/>
              <a:t>7 </a:t>
            </a:r>
            <a:r>
              <a:rPr lang="cs-CZ" sz="2000" dirty="0"/>
              <a:t>Prázdninové </a:t>
            </a:r>
            <a:r>
              <a:rPr lang="cs-CZ" sz="2000" dirty="0" smtClean="0"/>
              <a:t>sdílení nápadů</a:t>
            </a:r>
            <a:endParaRPr lang="cs-CZ" sz="2000" dirty="0"/>
          </a:p>
          <a:p>
            <a:r>
              <a:rPr lang="cs-CZ" sz="2000" dirty="0"/>
              <a:t>Úkol č. 8 Znáte </a:t>
            </a:r>
            <a:r>
              <a:rPr lang="cs-CZ" sz="2000" dirty="0" err="1"/>
              <a:t>eTwinning</a:t>
            </a:r>
            <a:r>
              <a:rPr lang="cs-CZ" sz="2000" dirty="0"/>
              <a:t>?</a:t>
            </a:r>
          </a:p>
          <a:p>
            <a:r>
              <a:rPr lang="cs-CZ" sz="2000" dirty="0"/>
              <a:t>Úkol č. </a:t>
            </a:r>
            <a:r>
              <a:rPr lang="cs-CZ" sz="2000" dirty="0" smtClean="0"/>
              <a:t>9 </a:t>
            </a:r>
            <a:r>
              <a:rPr lang="cs-CZ" sz="2000" dirty="0"/>
              <a:t>Nebojte se pochlubit</a:t>
            </a:r>
          </a:p>
          <a:p>
            <a:r>
              <a:rPr lang="cs-CZ" sz="2000" dirty="0"/>
              <a:t>Úkol č. </a:t>
            </a:r>
            <a:r>
              <a:rPr lang="cs-CZ" sz="2000" dirty="0" smtClean="0"/>
              <a:t>10 </a:t>
            </a:r>
            <a:r>
              <a:rPr lang="cs-CZ" sz="2000" dirty="0"/>
              <a:t>Snad se neloučíme :)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cs-CZ" dirty="0" smtClean="0"/>
              <a:t>Plnili jsme úkol 1 Začínáme! </a:t>
            </a:r>
            <a:br>
              <a:rPr lang="cs-CZ" dirty="0" smtClean="0"/>
            </a:br>
            <a:r>
              <a:rPr lang="cs-CZ" sz="3200" dirty="0" smtClean="0"/>
              <a:t>Zaregistrovali jsme se, a vytvořili pro ostatní týmy pozdrav</a:t>
            </a:r>
            <a:endParaRPr lang="cs-CZ" dirty="0"/>
          </a:p>
        </p:txBody>
      </p:sp>
      <p:pic>
        <p:nvPicPr>
          <p:cNvPr id="4" name="IMG_078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6900" y="2895600"/>
            <a:ext cx="5410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Plnili jsem úkol č. 2 Nice to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4603" t="25530" r="14625" b="13199"/>
          <a:stretch>
            <a:fillRect/>
          </a:stretch>
        </p:blipFill>
        <p:spPr bwMode="auto">
          <a:xfrm>
            <a:off x="357157" y="2786058"/>
            <a:ext cx="664770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57158" y="185736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Naše webové stránky: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mssokolovska.cz</a:t>
            </a:r>
            <a:r>
              <a:rPr lang="cs-CZ" sz="2400" dirty="0" smtClean="0"/>
              <a:t>/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15206" y="1643050"/>
            <a:ext cx="1571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/>
              <a:t>Na mapě, jsme vytvořili odkaz na naší školku, a přidali webové stránky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Plnili jsem úkol  č. 3 Přemýšlej, než </a:t>
            </a:r>
            <a:r>
              <a:rPr lang="cs-CZ" dirty="0" err="1" smtClean="0"/>
              <a:t>nasdílíš</a:t>
            </a:r>
            <a:r>
              <a:rPr lang="cs-CZ" dirty="0" smtClean="0"/>
              <a:t>. Moje soukromí! Nekoukat, Nešťourat!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1643074"/>
          </a:xfrm>
        </p:spPr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komunitní kruhu ve třídě jsme si společně přečetli pohádku </a:t>
            </a:r>
            <a:r>
              <a:rPr lang="cs-CZ" dirty="0" smtClean="0"/>
              <a:t>O kůzlátkách, a hovořili o osobní bezpečnosti</a:t>
            </a:r>
            <a:endParaRPr lang="cs-CZ" dirty="0"/>
          </a:p>
        </p:txBody>
      </p:sp>
      <p:pic>
        <p:nvPicPr>
          <p:cNvPr id="5" name="Obrázek 4" descr="P127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770090"/>
            <a:ext cx="4357718" cy="2516429"/>
          </a:xfrm>
          <a:prstGeom prst="rect">
            <a:avLst/>
          </a:prstGeom>
        </p:spPr>
      </p:pic>
      <p:pic>
        <p:nvPicPr>
          <p:cNvPr id="6" name="Obrázek 5" descr="P127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68306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Plníme </a:t>
            </a:r>
            <a:r>
              <a:rPr lang="cs-CZ" dirty="0" smtClean="0"/>
              <a:t>úkol č. 4 </a:t>
            </a:r>
            <a:r>
              <a:rPr lang="cs-CZ" dirty="0" err="1" smtClean="0"/>
              <a:t>eTwinning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29190" y="1428736"/>
            <a:ext cx="4038600" cy="4043378"/>
          </a:xfrm>
        </p:spPr>
        <p:txBody>
          <a:bodyPr>
            <a:normAutofit/>
          </a:bodyPr>
          <a:lstStyle/>
          <a:p>
            <a:r>
              <a:rPr lang="cs-CZ" dirty="0" smtClean="0"/>
              <a:t> K</a:t>
            </a:r>
            <a:r>
              <a:rPr lang="cs-CZ" dirty="0"/>
              <a:t> 10. </a:t>
            </a:r>
            <a:r>
              <a:rPr lang="cs-CZ" dirty="0" smtClean="0"/>
              <a:t>výročí </a:t>
            </a:r>
            <a:r>
              <a:rPr lang="cs-CZ" dirty="0" err="1" smtClean="0"/>
              <a:t>eTwinningu</a:t>
            </a:r>
            <a:r>
              <a:rPr lang="cs-CZ" dirty="0" smtClean="0"/>
              <a:t> </a:t>
            </a:r>
            <a:r>
              <a:rPr lang="cs-CZ" dirty="0"/>
              <a:t>v ČR posíláme dětská </a:t>
            </a:r>
            <a:r>
              <a:rPr lang="cs-CZ" dirty="0" smtClean="0"/>
              <a:t>přání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 smtClean="0"/>
              <a:t>ytvořili jsme „lidské“ logo </a:t>
            </a:r>
            <a:r>
              <a:rPr lang="cs-CZ" dirty="0" smtClean="0"/>
              <a:t>naší </a:t>
            </a:r>
            <a:r>
              <a:rPr lang="cs-CZ" dirty="0" smtClean="0"/>
              <a:t>školky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6" name="Zástupný symbol pro obsah 5" descr="prani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5" y="1428736"/>
            <a:ext cx="2143139" cy="2857520"/>
          </a:xfrm>
        </p:spPr>
      </p:pic>
      <p:pic>
        <p:nvPicPr>
          <p:cNvPr id="8" name="Obrázek 7" descr="pran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428736"/>
            <a:ext cx="1875247" cy="2500330"/>
          </a:xfrm>
          <a:prstGeom prst="rect">
            <a:avLst/>
          </a:prstGeom>
        </p:spPr>
      </p:pic>
      <p:pic>
        <p:nvPicPr>
          <p:cNvPr id="9" name="Obrázek 8" descr="logoM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00570"/>
            <a:ext cx="2274881" cy="1857388"/>
          </a:xfrm>
          <a:prstGeom prst="rect">
            <a:avLst/>
          </a:prstGeom>
        </p:spPr>
      </p:pic>
      <p:pic>
        <p:nvPicPr>
          <p:cNvPr id="10" name="Obrázek 9" descr="logo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000504"/>
            <a:ext cx="1804111" cy="2407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Plníme úkol </a:t>
            </a:r>
            <a:r>
              <a:rPr lang="cs-CZ" dirty="0" smtClean="0"/>
              <a:t>č. 5 Jak se učím s </a:t>
            </a:r>
            <a:r>
              <a:rPr lang="cs-CZ" dirty="0" err="1" smtClean="0"/>
              <a:t>eTwinningem</a:t>
            </a:r>
            <a:endParaRPr lang="cs-CZ" dirty="0"/>
          </a:p>
        </p:txBody>
      </p:sp>
      <p:pic>
        <p:nvPicPr>
          <p:cNvPr id="5" name="Zástupný symbol pro obsah 4" descr="P12802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Vytvořili jsme fotografii na téma “Jak se učí(m) s </a:t>
            </a:r>
            <a:r>
              <a:rPr lang="cs-CZ" sz="3200" dirty="0" err="1" smtClean="0"/>
              <a:t>eTwinningem</a:t>
            </a:r>
            <a:r>
              <a:rPr lang="cs-CZ" sz="3200" dirty="0" smtClean="0"/>
              <a:t>“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317</Words>
  <Application>Microsoft Office PowerPoint</Application>
  <PresentationFormat>Předvádění na obrazovce (4:3)</PresentationFormat>
  <Paragraphs>46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  Připojili jsem se do eTwinningu,  komunity škol v Evropě </vt:lpstr>
      <vt:lpstr> eTwinning slaví v roce 2015 10 let!! </vt:lpstr>
      <vt:lpstr>Hra se skládá z deseti úkolů </vt:lpstr>
      <vt:lpstr>Plnili jsme úkol 1 Začínáme!  Zaregistrovali jsme se, a vytvořili pro ostatní týmy pozdrav</vt:lpstr>
      <vt:lpstr>Plnili jsem úkol č. 2 Nice to meet you!</vt:lpstr>
      <vt:lpstr>Plnili jsem úkol  č. 3 Přemýšlej, než nasdílíš. Moje soukromí! Nekoukat, Nešťourat! </vt:lpstr>
      <vt:lpstr>Plníme úkol č. 4 eTwinning day!</vt:lpstr>
      <vt:lpstr>Plníme úkol č. 5 Jak se učím s eTwinningem</vt:lpstr>
      <vt:lpstr>Plníme úkol č. 6 Maraton eTwinning</vt:lpstr>
      <vt:lpstr>Plníme úkol č. 7 Prázdninové sdílení nápadů</vt:lpstr>
      <vt:lpstr>Plníme úkol č. 8 Znáte eTwinning?</vt:lpstr>
      <vt:lpstr>Plníme úkol č. 9 Nebojte se pochlubit</vt:lpstr>
      <vt:lpstr>Plníme úkol č. 10 Snad se neloučíme :)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</cp:lastModifiedBy>
  <cp:revision>22</cp:revision>
  <dcterms:created xsi:type="dcterms:W3CDTF">2015-09-21T14:47:56Z</dcterms:created>
  <dcterms:modified xsi:type="dcterms:W3CDTF">2015-09-24T18:53:30Z</dcterms:modified>
</cp:coreProperties>
</file>