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A5E2A-EFC8-405F-9B8F-7E770A195961}" type="datetimeFigureOut">
              <a:rPr lang="cs-CZ" smtClean="0"/>
              <a:t>2. 5. 2015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5ACE5C-E4CB-45C1-BFB0-C9665E1B6CF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Greetings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ZŠ Dukelská</a:t>
            </a:r>
            <a:br>
              <a:rPr lang="cs-CZ" dirty="0" smtClean="0"/>
            </a:br>
            <a:r>
              <a:rPr lang="cs-CZ" dirty="0" smtClean="0"/>
              <a:t>České Budějovice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24" y="1935163"/>
            <a:ext cx="6374752" cy="4389437"/>
          </a:xfrm>
        </p:spPr>
      </p:pic>
    </p:spTree>
    <p:extLst>
      <p:ext uri="{BB962C8B-B14F-4D97-AF65-F5344CB8AC3E}">
        <p14:creationId xmlns:p14="http://schemas.microsoft.com/office/powerpoint/2010/main" val="92032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4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Tok</vt:lpstr>
      <vt:lpstr>Greetings from ZŠ Dukelská České Budějovice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FROM ZŠ DUKELSKÁ České Budějovice</dc:title>
  <dc:creator>Owner</dc:creator>
  <cp:lastModifiedBy>Owner</cp:lastModifiedBy>
  <cp:revision>2</cp:revision>
  <dcterms:created xsi:type="dcterms:W3CDTF">2015-05-02T20:30:30Z</dcterms:created>
  <dcterms:modified xsi:type="dcterms:W3CDTF">2015-05-02T20:43:19Z</dcterms:modified>
</cp:coreProperties>
</file>