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710CDA-A0BB-4014-9923-0279075C6251}" type="datetimeFigureOut">
              <a:rPr lang="cs-CZ" smtClean="0"/>
              <a:t>20. 5. 2015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812EB8-84CC-446C-BC26-6637B9F6FFF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YOU ARE 10 YEARS OLD!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HAPPY BIRTHDAY!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64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HAPPY BIRTHDAY  ETWINNING!!!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1974215"/>
            <a:ext cx="5852160" cy="4389120"/>
          </a:xfrm>
        </p:spPr>
      </p:pic>
    </p:spTree>
    <p:extLst>
      <p:ext uri="{BB962C8B-B14F-4D97-AF65-F5344CB8AC3E}">
        <p14:creationId xmlns:p14="http://schemas.microsoft.com/office/powerpoint/2010/main" val="335980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075240" cy="129840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WE ARE BREAKING DOWN THE WALLS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WE LOVE ETWINNING</a:t>
            </a:r>
          </a:p>
          <a:p>
            <a:r>
              <a:rPr lang="cs-CZ" sz="4000" dirty="0" smtClean="0"/>
              <a:t>´COS IT´S ALWAYS WINNING….</a:t>
            </a:r>
          </a:p>
          <a:p>
            <a:endParaRPr lang="cs-CZ" sz="4000" dirty="0"/>
          </a:p>
          <a:p>
            <a:r>
              <a:rPr lang="cs-CZ" sz="4000" dirty="0" smtClean="0"/>
              <a:t>WE WANT TO LIVE IN PEACE</a:t>
            </a:r>
          </a:p>
          <a:p>
            <a:r>
              <a:rPr lang="cs-CZ" sz="4000" dirty="0" smtClean="0"/>
              <a:t>THAT´S THE ONLY THING WE PLEASE</a:t>
            </a:r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06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 WOULD LIKE TO BE THE KEY TO PEACE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Users\Owner\AppData\Local\Microsoft\Windows\INetCache\IE\1IAYJBCW\eTwinning-630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01449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13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SO…JOIN US,  PLEASE…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Users\Owner\AppData\Local\Microsoft\Windows\INetCache\IE\1IAYJBCW\shutterstock_8070112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4969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346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57</Words>
  <Application>Microsoft Office PowerPoint</Application>
  <PresentationFormat>Předvádění na obrazovce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Talent</vt:lpstr>
      <vt:lpstr> YOU ARE 10 YEARS OLD! </vt:lpstr>
      <vt:lpstr>HAPPY BIRTHDAY  ETWINNING!!!</vt:lpstr>
      <vt:lpstr>WE ARE BREAKING DOWN THE WALLS</vt:lpstr>
      <vt:lpstr>WE WOULD LIKE TO BE THE KEY TO PEACE</vt:lpstr>
      <vt:lpstr>SO…JOIN US,  PLEASE…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10 YEARS OLD!</dc:title>
  <dc:creator>Owner</dc:creator>
  <cp:lastModifiedBy>Owner</cp:lastModifiedBy>
  <cp:revision>4</cp:revision>
  <dcterms:created xsi:type="dcterms:W3CDTF">2015-05-20T21:45:38Z</dcterms:created>
  <dcterms:modified xsi:type="dcterms:W3CDTF">2015-05-20T22:21:12Z</dcterms:modified>
</cp:coreProperties>
</file>