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6431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480"/>
              </a:spcBef>
              <a:buClr>
                <a:schemeClr val="accent1"/>
              </a:buClr>
              <a:buFont typeface="Source Sans Pro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accent1"/>
              </a:buClr>
              <a:buFont typeface="Source Sans Pro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accent1"/>
              </a:buClr>
              <a:buFont typeface="Source Sans Pro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1"/>
              </a:buClr>
              <a:buFont typeface="Source Sans Pro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chemeClr val="accent1"/>
              </a:buClr>
              <a:buFont typeface="Source Sans Pro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Source Sans Pro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1"/>
              </a:buClr>
              <a:buFont typeface="Source Sans Pro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accent1"/>
              </a:buClr>
              <a:buFont typeface="Source Sans Pro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Source Sans Pro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Source Sans Pro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Source Sans Pro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Source Sans Pro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Source Sans Pro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Source Sans Pro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Source Sans Pro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Source Sans Pro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Source Sans Pro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640"/>
              </a:spcBef>
              <a:buClr>
                <a:schemeClr val="accent1"/>
              </a:buClr>
              <a:buFont typeface="Source Sans Pro"/>
              <a:buChar char="✕"/>
              <a:defRPr/>
            </a:lvl1pPr>
            <a:lvl2pPr marL="742950" indent="-161290" algn="l" rtl="0">
              <a:spcBef>
                <a:spcPts val="560"/>
              </a:spcBef>
              <a:buClr>
                <a:schemeClr val="accent1"/>
              </a:buClr>
              <a:buFont typeface="Source Sans Pro"/>
              <a:buChar char="+"/>
              <a:defRPr/>
            </a:lvl2pPr>
            <a:lvl3pPr marL="1143000" indent="-121919" algn="l" rtl="0">
              <a:spcBef>
                <a:spcPts val="480"/>
              </a:spcBef>
              <a:buClr>
                <a:schemeClr val="accent1"/>
              </a:buClr>
              <a:buFont typeface="Source Sans Pro"/>
              <a:buChar char="✕"/>
              <a:defRPr/>
            </a:lvl3pPr>
            <a:lvl4pPr marL="1600200" indent="-139700" algn="l" rtl="0">
              <a:spcBef>
                <a:spcPts val="400"/>
              </a:spcBef>
              <a:buClr>
                <a:schemeClr val="accent1"/>
              </a:buClr>
              <a:buFont typeface="Source Sans Pro"/>
              <a:buChar char="✱"/>
              <a:defRPr/>
            </a:lvl4pPr>
            <a:lvl5pPr marL="20574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✕"/>
              <a:defRPr/>
            </a:lvl5pPr>
            <a:lvl6pPr marL="251460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r" rtl="0">
              <a:spcBef>
                <a:spcPts val="0"/>
              </a:spcBef>
              <a:buClr>
                <a:srgbClr val="DDD2B1"/>
              </a:buClr>
              <a:buFont typeface="Source Sans Pr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buFont typeface="Source Sans Pro"/>
              <a:buNone/>
              <a:defRPr/>
            </a:lvl2pPr>
            <a:lvl3pPr rtl="0">
              <a:spcBef>
                <a:spcPts val="0"/>
              </a:spcBef>
              <a:buFont typeface="Source Sans Pro"/>
              <a:buNone/>
              <a:defRPr/>
            </a:lvl3pPr>
            <a:lvl4pPr rtl="0">
              <a:spcBef>
                <a:spcPts val="0"/>
              </a:spcBef>
              <a:buFont typeface="Source Sans Pro"/>
              <a:buNone/>
              <a:defRPr/>
            </a:lvl4pPr>
            <a:lvl5pPr rtl="0">
              <a:spcBef>
                <a:spcPts val="0"/>
              </a:spcBef>
              <a:buFont typeface="Source Sans Pr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Sour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640"/>
              </a:spcBef>
              <a:buClr>
                <a:schemeClr val="accent1"/>
              </a:buClr>
              <a:buFont typeface="Source Sans Pro"/>
              <a:buChar char="✕"/>
              <a:defRPr/>
            </a:lvl1pPr>
            <a:lvl2pPr marL="742950" marR="0" indent="-161290" algn="l" rtl="0">
              <a:spcBef>
                <a:spcPts val="560"/>
              </a:spcBef>
              <a:buClr>
                <a:schemeClr val="accent1"/>
              </a:buClr>
              <a:buFont typeface="Source Sans Pro"/>
              <a:buChar char="+"/>
              <a:defRPr/>
            </a:lvl2pPr>
            <a:lvl3pPr marL="1143000" marR="0" indent="-121919" algn="l" rtl="0">
              <a:spcBef>
                <a:spcPts val="480"/>
              </a:spcBef>
              <a:buClr>
                <a:schemeClr val="accent1"/>
              </a:buClr>
              <a:buFont typeface="Source Sans Pro"/>
              <a:buChar char="✕"/>
              <a:defRPr/>
            </a:lvl3pPr>
            <a:lvl4pPr marL="1600200" marR="0" indent="-139700" algn="l" rtl="0">
              <a:spcBef>
                <a:spcPts val="400"/>
              </a:spcBef>
              <a:buClr>
                <a:schemeClr val="accent1"/>
              </a:buClr>
              <a:buFont typeface="Source Sans Pro"/>
              <a:buChar char="✱"/>
              <a:defRPr/>
            </a:lvl4pPr>
            <a:lvl5pPr marL="2057400" marR="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✕"/>
              <a:defRPr/>
            </a:lvl5pPr>
            <a:lvl6pPr marL="2514600" marR="0" indent="-160020" algn="l" rtl="0">
              <a:spcBef>
                <a:spcPts val="360"/>
              </a:spcBef>
              <a:buClr>
                <a:schemeClr val="accent1"/>
              </a:buClr>
              <a:buFont typeface="Source Sans Pro"/>
              <a:buChar char="+"/>
              <a:defRPr/>
            </a:lvl6pPr>
            <a:lvl7pPr marL="2971800" marR="0" indent="-167639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✱"/>
              <a:defRPr/>
            </a:lvl7pPr>
            <a:lvl8pPr marL="3429000" marR="0" indent="-167640" algn="l" rtl="0">
              <a:spcBef>
                <a:spcPts val="320"/>
              </a:spcBef>
              <a:buClr>
                <a:schemeClr val="accent1"/>
              </a:buClr>
              <a:buFont typeface="Source Sans Pro"/>
              <a:buChar char="◆"/>
              <a:defRPr/>
            </a:lvl8pPr>
            <a:lvl9pPr marL="3886200" marR="0" indent="-175259" algn="l" rtl="0">
              <a:spcBef>
                <a:spcPts val="280"/>
              </a:spcBef>
              <a:buClr>
                <a:schemeClr val="accent1"/>
              </a:buClr>
              <a:buFont typeface="Source Sans Pro"/>
              <a:buChar char="◼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w="9525" cap="flat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5436096" y="1268759"/>
            <a:ext cx="3240359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Source Sans Pro"/>
              <a:buNone/>
            </a:pPr>
            <a:r>
              <a:rPr lang="cs-CZ" sz="4400" b="1" i="0" u="none" strike="noStrike" cap="none" baseline="0">
                <a:solidFill>
                  <a:srgbClr val="C87D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Republique tchéque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15" y="881336"/>
            <a:ext cx="5976664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846003" y="5157192"/>
            <a:ext cx="4968551" cy="1222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Ou sommes nous?</a:t>
            </a:r>
          </a:p>
        </p:txBody>
      </p:sp>
      <p:cxnSp>
        <p:nvCxnSpPr>
          <p:cNvPr id="90" name="Shape 90"/>
          <p:cNvCxnSpPr/>
          <p:nvPr/>
        </p:nvCxnSpPr>
        <p:spPr>
          <a:xfrm flipH="1">
            <a:off x="3491880" y="1700808"/>
            <a:ext cx="3168351" cy="1829348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25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Nous sommes trés heureux etre vos correspondant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19" y="1526058"/>
            <a:ext cx="6034616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51519" y="1526058"/>
            <a:ext cx="6034616" cy="45259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055" y="3789039"/>
            <a:ext cx="3851920" cy="2888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République tchéque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00660" algn="l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</a:pPr>
            <a:endParaRPr sz="3200" b="0" i="0" u="none" strike="noStrike" cap="none" baseline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5364087" y="178735"/>
            <a:ext cx="3456383" cy="2713792"/>
            <a:chOff x="0" y="0"/>
            <a:chExt cx="3000000" cy="3000000"/>
          </a:xfrm>
        </p:grpSpPr>
        <p:sp>
          <p:nvSpPr>
            <p:cNvPr id="98" name="Shape 98"/>
            <p:cNvSpPr/>
            <p:nvPr/>
          </p:nvSpPr>
          <p:spPr>
            <a:xfrm>
              <a:off x="109125" y="538075"/>
              <a:ext cx="146800" cy="2461925"/>
            </a:xfrm>
            <a:custGeom>
              <a:avLst/>
              <a:gdLst/>
              <a:ahLst/>
              <a:cxnLst/>
              <a:rect l="0" t="0" r="0" b="0"/>
              <a:pathLst>
                <a:path w="5872" h="98477" extrusionOk="0">
                  <a:moveTo>
                    <a:pt x="1727" y="1"/>
                  </a:moveTo>
                  <a:lnTo>
                    <a:pt x="4564" y="378"/>
                  </a:lnTo>
                  <a:lnTo>
                    <a:pt x="5871" y="98477"/>
                  </a:lnTo>
                  <a:lnTo>
                    <a:pt x="1" y="98477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09125" y="523150"/>
              <a:ext cx="55525" cy="2476850"/>
            </a:xfrm>
            <a:custGeom>
              <a:avLst/>
              <a:gdLst/>
              <a:ahLst/>
              <a:cxnLst/>
              <a:rect l="0" t="0" r="0" b="0"/>
              <a:pathLst>
                <a:path w="2221" h="99074" extrusionOk="0">
                  <a:moveTo>
                    <a:pt x="889" y="378"/>
                  </a:moveTo>
                  <a:lnTo>
                    <a:pt x="1" y="99074"/>
                  </a:lnTo>
                  <a:lnTo>
                    <a:pt x="2221" y="1"/>
                  </a:lnTo>
                  <a:lnTo>
                    <a:pt x="889" y="378"/>
                  </a:lnTo>
                  <a:lnTo>
                    <a:pt x="889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210275" y="514525"/>
              <a:ext cx="45650" cy="2485475"/>
            </a:xfrm>
            <a:custGeom>
              <a:avLst/>
              <a:gdLst/>
              <a:ahLst/>
              <a:cxnLst/>
              <a:rect l="0" t="0" r="0" b="0"/>
              <a:pathLst>
                <a:path w="1826" h="99419" extrusionOk="0">
                  <a:moveTo>
                    <a:pt x="0" y="346"/>
                  </a:moveTo>
                  <a:lnTo>
                    <a:pt x="1825" y="99419"/>
                  </a:lnTo>
                  <a:lnTo>
                    <a:pt x="1406" y="0"/>
                  </a:lnTo>
                  <a:lnTo>
                    <a:pt x="0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316325" y="199525"/>
              <a:ext cx="2683675" cy="2579750"/>
            </a:xfrm>
            <a:custGeom>
              <a:avLst/>
              <a:gdLst/>
              <a:ahLst/>
              <a:cxnLst/>
              <a:rect l="0" t="0" r="0" b="0"/>
              <a:pathLst>
                <a:path w="107347" h="103190" extrusionOk="0">
                  <a:moveTo>
                    <a:pt x="3553" y="94517"/>
                  </a:moveTo>
                  <a:lnTo>
                    <a:pt x="4638" y="89301"/>
                  </a:lnTo>
                  <a:lnTo>
                    <a:pt x="5181" y="84274"/>
                  </a:lnTo>
                  <a:lnTo>
                    <a:pt x="5304" y="79340"/>
                  </a:lnTo>
                  <a:lnTo>
                    <a:pt x="5033" y="74407"/>
                  </a:lnTo>
                  <a:lnTo>
                    <a:pt x="4564" y="69568"/>
                  </a:lnTo>
                  <a:lnTo>
                    <a:pt x="3824" y="64729"/>
                  </a:lnTo>
                  <a:lnTo>
                    <a:pt x="3010" y="59796"/>
                  </a:lnTo>
                  <a:lnTo>
                    <a:pt x="2147" y="54863"/>
                  </a:lnTo>
                  <a:lnTo>
                    <a:pt x="1333" y="49835"/>
                  </a:lnTo>
                  <a:lnTo>
                    <a:pt x="667" y="44713"/>
                  </a:lnTo>
                  <a:lnTo>
                    <a:pt x="198" y="39403"/>
                  </a:lnTo>
                  <a:lnTo>
                    <a:pt x="1" y="33999"/>
                  </a:lnTo>
                  <a:lnTo>
                    <a:pt x="124" y="28405"/>
                  </a:lnTo>
                  <a:lnTo>
                    <a:pt x="741" y="22561"/>
                  </a:lnTo>
                  <a:lnTo>
                    <a:pt x="1875" y="16402"/>
                  </a:lnTo>
                  <a:lnTo>
                    <a:pt x="3553" y="10055"/>
                  </a:lnTo>
                  <a:lnTo>
                    <a:pt x="3824" y="9521"/>
                  </a:lnTo>
                  <a:lnTo>
                    <a:pt x="4095" y="8861"/>
                  </a:lnTo>
                  <a:lnTo>
                    <a:pt x="4293" y="8201"/>
                  </a:lnTo>
                  <a:lnTo>
                    <a:pt x="4564" y="7541"/>
                  </a:lnTo>
                  <a:lnTo>
                    <a:pt x="4835" y="7384"/>
                  </a:lnTo>
                  <a:lnTo>
                    <a:pt x="5033" y="7196"/>
                  </a:lnTo>
                  <a:lnTo>
                    <a:pt x="5304" y="7007"/>
                  </a:lnTo>
                  <a:lnTo>
                    <a:pt x="5501" y="6819"/>
                  </a:lnTo>
                  <a:lnTo>
                    <a:pt x="5772" y="6724"/>
                  </a:lnTo>
                  <a:lnTo>
                    <a:pt x="6044" y="6536"/>
                  </a:lnTo>
                  <a:lnTo>
                    <a:pt x="6315" y="6347"/>
                  </a:lnTo>
                  <a:lnTo>
                    <a:pt x="6586" y="6159"/>
                  </a:lnTo>
                  <a:lnTo>
                    <a:pt x="10212" y="4305"/>
                  </a:lnTo>
                  <a:lnTo>
                    <a:pt x="13715" y="2797"/>
                  </a:lnTo>
                  <a:lnTo>
                    <a:pt x="17144" y="1697"/>
                  </a:lnTo>
                  <a:lnTo>
                    <a:pt x="20498" y="849"/>
                  </a:lnTo>
                  <a:lnTo>
                    <a:pt x="23729" y="283"/>
                  </a:lnTo>
                  <a:lnTo>
                    <a:pt x="26961" y="94"/>
                  </a:lnTo>
                  <a:lnTo>
                    <a:pt x="30044" y="0"/>
                  </a:lnTo>
                  <a:lnTo>
                    <a:pt x="33078" y="189"/>
                  </a:lnTo>
                  <a:lnTo>
                    <a:pt x="36112" y="660"/>
                  </a:lnTo>
                  <a:lnTo>
                    <a:pt x="39072" y="1226"/>
                  </a:lnTo>
                  <a:lnTo>
                    <a:pt x="41957" y="1885"/>
                  </a:lnTo>
                  <a:lnTo>
                    <a:pt x="44843" y="2702"/>
                  </a:lnTo>
                  <a:lnTo>
                    <a:pt x="47631" y="3645"/>
                  </a:lnTo>
                  <a:lnTo>
                    <a:pt x="50467" y="4682"/>
                  </a:lnTo>
                  <a:lnTo>
                    <a:pt x="53279" y="5782"/>
                  </a:lnTo>
                  <a:lnTo>
                    <a:pt x="56116" y="6913"/>
                  </a:lnTo>
                  <a:lnTo>
                    <a:pt x="58878" y="7918"/>
                  </a:lnTo>
                  <a:lnTo>
                    <a:pt x="61690" y="9050"/>
                  </a:lnTo>
                  <a:lnTo>
                    <a:pt x="64527" y="10055"/>
                  </a:lnTo>
                  <a:lnTo>
                    <a:pt x="67339" y="11092"/>
                  </a:lnTo>
                  <a:lnTo>
                    <a:pt x="70175" y="11940"/>
                  </a:lnTo>
                  <a:lnTo>
                    <a:pt x="73061" y="12663"/>
                  </a:lnTo>
                  <a:lnTo>
                    <a:pt x="75947" y="13323"/>
                  </a:lnTo>
                  <a:lnTo>
                    <a:pt x="78907" y="13794"/>
                  </a:lnTo>
                  <a:lnTo>
                    <a:pt x="81941" y="14077"/>
                  </a:lnTo>
                  <a:lnTo>
                    <a:pt x="85024" y="14171"/>
                  </a:lnTo>
                  <a:lnTo>
                    <a:pt x="88132" y="13983"/>
                  </a:lnTo>
                  <a:lnTo>
                    <a:pt x="91339" y="13512"/>
                  </a:lnTo>
                  <a:lnTo>
                    <a:pt x="94644" y="12852"/>
                  </a:lnTo>
                  <a:lnTo>
                    <a:pt x="97999" y="11846"/>
                  </a:lnTo>
                  <a:lnTo>
                    <a:pt x="101427" y="10432"/>
                  </a:lnTo>
                  <a:lnTo>
                    <a:pt x="105004" y="8767"/>
                  </a:lnTo>
                  <a:lnTo>
                    <a:pt x="105546" y="8484"/>
                  </a:lnTo>
                  <a:lnTo>
                    <a:pt x="105941" y="8107"/>
                  </a:lnTo>
                  <a:lnTo>
                    <a:pt x="106336" y="7824"/>
                  </a:lnTo>
                  <a:lnTo>
                    <a:pt x="106952" y="7541"/>
                  </a:lnTo>
                  <a:lnTo>
                    <a:pt x="106681" y="8107"/>
                  </a:lnTo>
                  <a:lnTo>
                    <a:pt x="106484" y="8767"/>
                  </a:lnTo>
                  <a:lnTo>
                    <a:pt x="106286" y="9332"/>
                  </a:lnTo>
                  <a:lnTo>
                    <a:pt x="106015" y="9992"/>
                  </a:lnTo>
                  <a:lnTo>
                    <a:pt x="104461" y="15931"/>
                  </a:lnTo>
                  <a:lnTo>
                    <a:pt x="103326" y="21713"/>
                  </a:lnTo>
                  <a:lnTo>
                    <a:pt x="102636" y="27306"/>
                  </a:lnTo>
                  <a:lnTo>
                    <a:pt x="102389" y="32616"/>
                  </a:lnTo>
                  <a:lnTo>
                    <a:pt x="102389" y="37832"/>
                  </a:lnTo>
                  <a:lnTo>
                    <a:pt x="102636" y="42954"/>
                  </a:lnTo>
                  <a:lnTo>
                    <a:pt x="103104" y="47981"/>
                  </a:lnTo>
                  <a:lnTo>
                    <a:pt x="103721" y="53009"/>
                  </a:lnTo>
                  <a:lnTo>
                    <a:pt x="104461" y="57942"/>
                  </a:lnTo>
                  <a:lnTo>
                    <a:pt x="105127" y="62970"/>
                  </a:lnTo>
                  <a:lnTo>
                    <a:pt x="105867" y="67997"/>
                  </a:lnTo>
                  <a:lnTo>
                    <a:pt x="106484" y="73119"/>
                  </a:lnTo>
                  <a:lnTo>
                    <a:pt x="107026" y="78335"/>
                  </a:lnTo>
                  <a:lnTo>
                    <a:pt x="107347" y="83645"/>
                  </a:lnTo>
                  <a:lnTo>
                    <a:pt x="107347" y="89207"/>
                  </a:lnTo>
                  <a:lnTo>
                    <a:pt x="107150" y="94988"/>
                  </a:lnTo>
                  <a:lnTo>
                    <a:pt x="107076" y="95554"/>
                  </a:lnTo>
                  <a:lnTo>
                    <a:pt x="107076" y="96120"/>
                  </a:lnTo>
                  <a:lnTo>
                    <a:pt x="107026" y="96654"/>
                  </a:lnTo>
                  <a:lnTo>
                    <a:pt x="106952" y="97314"/>
                  </a:lnTo>
                  <a:lnTo>
                    <a:pt x="106410" y="97596"/>
                  </a:lnTo>
                  <a:lnTo>
                    <a:pt x="105941" y="97785"/>
                  </a:lnTo>
                  <a:lnTo>
                    <a:pt x="105546" y="98068"/>
                  </a:lnTo>
                  <a:lnTo>
                    <a:pt x="105004" y="98351"/>
                  </a:lnTo>
                  <a:lnTo>
                    <a:pt x="101378" y="99922"/>
                  </a:lnTo>
                  <a:lnTo>
                    <a:pt x="97801" y="101147"/>
                  </a:lnTo>
                  <a:lnTo>
                    <a:pt x="94373" y="102058"/>
                  </a:lnTo>
                  <a:lnTo>
                    <a:pt x="90944" y="102718"/>
                  </a:lnTo>
                  <a:lnTo>
                    <a:pt x="87639" y="103001"/>
                  </a:lnTo>
                  <a:lnTo>
                    <a:pt x="84432" y="103189"/>
                  </a:lnTo>
                  <a:lnTo>
                    <a:pt x="81275" y="103001"/>
                  </a:lnTo>
                  <a:lnTo>
                    <a:pt x="78167" y="102718"/>
                  </a:lnTo>
                  <a:lnTo>
                    <a:pt x="75084" y="102153"/>
                  </a:lnTo>
                  <a:lnTo>
                    <a:pt x="72050" y="101524"/>
                  </a:lnTo>
                  <a:lnTo>
                    <a:pt x="69090" y="100770"/>
                  </a:lnTo>
                  <a:lnTo>
                    <a:pt x="66130" y="99827"/>
                  </a:lnTo>
                  <a:lnTo>
                    <a:pt x="63244" y="98916"/>
                  </a:lnTo>
                  <a:lnTo>
                    <a:pt x="60358" y="97785"/>
                  </a:lnTo>
                  <a:lnTo>
                    <a:pt x="57448" y="96748"/>
                  </a:lnTo>
                  <a:lnTo>
                    <a:pt x="54562" y="95648"/>
                  </a:lnTo>
                  <a:lnTo>
                    <a:pt x="51750" y="94517"/>
                  </a:lnTo>
                  <a:lnTo>
                    <a:pt x="48864" y="93512"/>
                  </a:lnTo>
                  <a:lnTo>
                    <a:pt x="45953" y="92475"/>
                  </a:lnTo>
                  <a:lnTo>
                    <a:pt x="43092" y="91532"/>
                  </a:lnTo>
                  <a:lnTo>
                    <a:pt x="40132" y="90809"/>
                  </a:lnTo>
                  <a:lnTo>
                    <a:pt x="37246" y="90055"/>
                  </a:lnTo>
                  <a:lnTo>
                    <a:pt x="34212" y="89490"/>
                  </a:lnTo>
                  <a:lnTo>
                    <a:pt x="31203" y="89112"/>
                  </a:lnTo>
                  <a:lnTo>
                    <a:pt x="28095" y="88955"/>
                  </a:lnTo>
                  <a:lnTo>
                    <a:pt x="25012" y="89018"/>
                  </a:lnTo>
                  <a:lnTo>
                    <a:pt x="21781" y="89301"/>
                  </a:lnTo>
                  <a:lnTo>
                    <a:pt x="18549" y="89867"/>
                  </a:lnTo>
                  <a:lnTo>
                    <a:pt x="15269" y="90715"/>
                  </a:lnTo>
                  <a:lnTo>
                    <a:pt x="11840" y="91815"/>
                  </a:lnTo>
                  <a:lnTo>
                    <a:pt x="8338" y="93323"/>
                  </a:lnTo>
                  <a:lnTo>
                    <a:pt x="4761" y="95177"/>
                  </a:lnTo>
                  <a:lnTo>
                    <a:pt x="4293" y="95554"/>
                  </a:lnTo>
                  <a:lnTo>
                    <a:pt x="3824" y="95837"/>
                  </a:lnTo>
                  <a:lnTo>
                    <a:pt x="3355" y="96214"/>
                  </a:lnTo>
                  <a:lnTo>
                    <a:pt x="2887" y="96591"/>
                  </a:lnTo>
                  <a:lnTo>
                    <a:pt x="3010" y="96025"/>
                  </a:lnTo>
                  <a:lnTo>
                    <a:pt x="3232" y="95554"/>
                  </a:lnTo>
                  <a:lnTo>
                    <a:pt x="3429" y="94988"/>
                  </a:lnTo>
                  <a:lnTo>
                    <a:pt x="3553" y="94517"/>
                  </a:lnTo>
                  <a:lnTo>
                    <a:pt x="3553" y="94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85900" y="283575"/>
              <a:ext cx="2413600" cy="1394375"/>
            </a:xfrm>
            <a:custGeom>
              <a:avLst/>
              <a:gdLst/>
              <a:ahLst/>
              <a:cxnLst/>
              <a:rect l="0" t="0" r="0" b="0"/>
              <a:pathLst>
                <a:path w="96544" h="55775" extrusionOk="0">
                  <a:moveTo>
                    <a:pt x="1" y="5405"/>
                  </a:moveTo>
                  <a:lnTo>
                    <a:pt x="1481" y="6065"/>
                  </a:lnTo>
                  <a:lnTo>
                    <a:pt x="2961" y="6693"/>
                  </a:lnTo>
                  <a:lnTo>
                    <a:pt x="4441" y="7447"/>
                  </a:lnTo>
                  <a:lnTo>
                    <a:pt x="5847" y="8201"/>
                  </a:lnTo>
                  <a:lnTo>
                    <a:pt x="7327" y="9050"/>
                  </a:lnTo>
                  <a:lnTo>
                    <a:pt x="8807" y="9867"/>
                  </a:lnTo>
                  <a:lnTo>
                    <a:pt x="10287" y="10809"/>
                  </a:lnTo>
                  <a:lnTo>
                    <a:pt x="11766" y="11752"/>
                  </a:lnTo>
                  <a:lnTo>
                    <a:pt x="13172" y="12758"/>
                  </a:lnTo>
                  <a:lnTo>
                    <a:pt x="14652" y="13889"/>
                  </a:lnTo>
                  <a:lnTo>
                    <a:pt x="16132" y="14894"/>
                  </a:lnTo>
                  <a:lnTo>
                    <a:pt x="17612" y="16120"/>
                  </a:lnTo>
                  <a:lnTo>
                    <a:pt x="19092" y="17314"/>
                  </a:lnTo>
                  <a:lnTo>
                    <a:pt x="20572" y="18539"/>
                  </a:lnTo>
                  <a:lnTo>
                    <a:pt x="22052" y="19827"/>
                  </a:lnTo>
                  <a:lnTo>
                    <a:pt x="23532" y="21147"/>
                  </a:lnTo>
                  <a:lnTo>
                    <a:pt x="25012" y="22530"/>
                  </a:lnTo>
                  <a:lnTo>
                    <a:pt x="26566" y="24038"/>
                  </a:lnTo>
                  <a:lnTo>
                    <a:pt x="28046" y="25421"/>
                  </a:lnTo>
                  <a:lnTo>
                    <a:pt x="29526" y="27023"/>
                  </a:lnTo>
                  <a:lnTo>
                    <a:pt x="31055" y="28500"/>
                  </a:lnTo>
                  <a:lnTo>
                    <a:pt x="32609" y="30071"/>
                  </a:lnTo>
                  <a:lnTo>
                    <a:pt x="34163" y="31768"/>
                  </a:lnTo>
                  <a:lnTo>
                    <a:pt x="35717" y="33433"/>
                  </a:lnTo>
                  <a:lnTo>
                    <a:pt x="37246" y="35193"/>
                  </a:lnTo>
                  <a:lnTo>
                    <a:pt x="38800" y="36984"/>
                  </a:lnTo>
                  <a:lnTo>
                    <a:pt x="40379" y="38743"/>
                  </a:lnTo>
                  <a:lnTo>
                    <a:pt x="41933" y="40597"/>
                  </a:lnTo>
                  <a:lnTo>
                    <a:pt x="43561" y="42451"/>
                  </a:lnTo>
                  <a:lnTo>
                    <a:pt x="45164" y="44431"/>
                  </a:lnTo>
                  <a:lnTo>
                    <a:pt x="46841" y="46379"/>
                  </a:lnTo>
                  <a:lnTo>
                    <a:pt x="48469" y="48327"/>
                  </a:lnTo>
                  <a:lnTo>
                    <a:pt x="50073" y="48893"/>
                  </a:lnTo>
                  <a:lnTo>
                    <a:pt x="51676" y="49458"/>
                  </a:lnTo>
                  <a:lnTo>
                    <a:pt x="53230" y="49992"/>
                  </a:lnTo>
                  <a:lnTo>
                    <a:pt x="54784" y="50558"/>
                  </a:lnTo>
                  <a:lnTo>
                    <a:pt x="56264" y="51124"/>
                  </a:lnTo>
                  <a:lnTo>
                    <a:pt x="57744" y="51595"/>
                  </a:lnTo>
                  <a:lnTo>
                    <a:pt x="59150" y="52161"/>
                  </a:lnTo>
                  <a:lnTo>
                    <a:pt x="60630" y="52600"/>
                  </a:lnTo>
                  <a:lnTo>
                    <a:pt x="62036" y="53072"/>
                  </a:lnTo>
                  <a:lnTo>
                    <a:pt x="63392" y="53449"/>
                  </a:lnTo>
                  <a:lnTo>
                    <a:pt x="64798" y="53920"/>
                  </a:lnTo>
                  <a:lnTo>
                    <a:pt x="66130" y="54203"/>
                  </a:lnTo>
                  <a:lnTo>
                    <a:pt x="67561" y="54580"/>
                  </a:lnTo>
                  <a:lnTo>
                    <a:pt x="68893" y="54863"/>
                  </a:lnTo>
                  <a:lnTo>
                    <a:pt x="70250" y="55114"/>
                  </a:lnTo>
                  <a:lnTo>
                    <a:pt x="71581" y="55303"/>
                  </a:lnTo>
                  <a:lnTo>
                    <a:pt x="72938" y="55491"/>
                  </a:lnTo>
                  <a:lnTo>
                    <a:pt x="74270" y="55680"/>
                  </a:lnTo>
                  <a:lnTo>
                    <a:pt x="75627" y="55680"/>
                  </a:lnTo>
                  <a:lnTo>
                    <a:pt x="76959" y="55774"/>
                  </a:lnTo>
                  <a:lnTo>
                    <a:pt x="78389" y="55680"/>
                  </a:lnTo>
                  <a:lnTo>
                    <a:pt x="79721" y="55586"/>
                  </a:lnTo>
                  <a:lnTo>
                    <a:pt x="81127" y="55397"/>
                  </a:lnTo>
                  <a:lnTo>
                    <a:pt x="82558" y="55208"/>
                  </a:lnTo>
                  <a:lnTo>
                    <a:pt x="83964" y="54957"/>
                  </a:lnTo>
                  <a:lnTo>
                    <a:pt x="85444" y="54580"/>
                  </a:lnTo>
                  <a:lnTo>
                    <a:pt x="86924" y="54203"/>
                  </a:lnTo>
                  <a:lnTo>
                    <a:pt x="88404" y="53637"/>
                  </a:lnTo>
                  <a:lnTo>
                    <a:pt x="89884" y="53072"/>
                  </a:lnTo>
                  <a:lnTo>
                    <a:pt x="91413" y="52443"/>
                  </a:lnTo>
                  <a:lnTo>
                    <a:pt x="93041" y="51689"/>
                  </a:lnTo>
                  <a:lnTo>
                    <a:pt x="94644" y="50841"/>
                  </a:lnTo>
                  <a:lnTo>
                    <a:pt x="94052" y="45248"/>
                  </a:lnTo>
                  <a:lnTo>
                    <a:pt x="93633" y="39937"/>
                  </a:lnTo>
                  <a:lnTo>
                    <a:pt x="93386" y="34910"/>
                  </a:lnTo>
                  <a:lnTo>
                    <a:pt x="93312" y="29977"/>
                  </a:lnTo>
                  <a:lnTo>
                    <a:pt x="93584" y="25043"/>
                  </a:lnTo>
                  <a:lnTo>
                    <a:pt x="94176" y="20016"/>
                  </a:lnTo>
                  <a:lnTo>
                    <a:pt x="95113" y="14706"/>
                  </a:lnTo>
                  <a:lnTo>
                    <a:pt x="96543" y="9050"/>
                  </a:lnTo>
                  <a:lnTo>
                    <a:pt x="93164" y="10621"/>
                  </a:lnTo>
                  <a:lnTo>
                    <a:pt x="89884" y="11815"/>
                  </a:lnTo>
                  <a:lnTo>
                    <a:pt x="86652" y="12758"/>
                  </a:lnTo>
                  <a:lnTo>
                    <a:pt x="83495" y="13417"/>
                  </a:lnTo>
                  <a:lnTo>
                    <a:pt x="80387" y="13794"/>
                  </a:lnTo>
                  <a:lnTo>
                    <a:pt x="77378" y="13983"/>
                  </a:lnTo>
                  <a:lnTo>
                    <a:pt x="74418" y="13889"/>
                  </a:lnTo>
                  <a:lnTo>
                    <a:pt x="71532" y="13606"/>
                  </a:lnTo>
                  <a:lnTo>
                    <a:pt x="68622" y="13135"/>
                  </a:lnTo>
                  <a:lnTo>
                    <a:pt x="65810" y="12475"/>
                  </a:lnTo>
                  <a:lnTo>
                    <a:pt x="62973" y="11752"/>
                  </a:lnTo>
                  <a:lnTo>
                    <a:pt x="60235" y="10904"/>
                  </a:lnTo>
                  <a:lnTo>
                    <a:pt x="57473" y="9961"/>
                  </a:lnTo>
                  <a:lnTo>
                    <a:pt x="54710" y="8956"/>
                  </a:lnTo>
                  <a:lnTo>
                    <a:pt x="51947" y="7919"/>
                  </a:lnTo>
                  <a:lnTo>
                    <a:pt x="49209" y="6787"/>
                  </a:lnTo>
                  <a:lnTo>
                    <a:pt x="46447" y="5782"/>
                  </a:lnTo>
                  <a:lnTo>
                    <a:pt x="43684" y="4745"/>
                  </a:lnTo>
                  <a:lnTo>
                    <a:pt x="40922" y="3739"/>
                  </a:lnTo>
                  <a:lnTo>
                    <a:pt x="38134" y="2797"/>
                  </a:lnTo>
                  <a:lnTo>
                    <a:pt x="35224" y="1948"/>
                  </a:lnTo>
                  <a:lnTo>
                    <a:pt x="32338" y="1320"/>
                  </a:lnTo>
                  <a:lnTo>
                    <a:pt x="29452" y="660"/>
                  </a:lnTo>
                  <a:lnTo>
                    <a:pt x="26418" y="283"/>
                  </a:lnTo>
                  <a:lnTo>
                    <a:pt x="23409" y="0"/>
                  </a:lnTo>
                  <a:lnTo>
                    <a:pt x="20301" y="0"/>
                  </a:lnTo>
                  <a:lnTo>
                    <a:pt x="17144" y="189"/>
                  </a:lnTo>
                  <a:lnTo>
                    <a:pt x="13863" y="660"/>
                  </a:lnTo>
                  <a:lnTo>
                    <a:pt x="10558" y="1414"/>
                  </a:lnTo>
                  <a:lnTo>
                    <a:pt x="7129" y="2420"/>
                  </a:lnTo>
                  <a:lnTo>
                    <a:pt x="3627" y="3739"/>
                  </a:lnTo>
                  <a:lnTo>
                    <a:pt x="1" y="5405"/>
                  </a:lnTo>
                  <a:lnTo>
                    <a:pt x="1" y="5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85900" y="1491750"/>
              <a:ext cx="2451825" cy="1212900"/>
            </a:xfrm>
            <a:custGeom>
              <a:avLst/>
              <a:gdLst/>
              <a:ahLst/>
              <a:cxnLst/>
              <a:rect l="0" t="0" r="0" b="0"/>
              <a:pathLst>
                <a:path w="98073" h="48516" extrusionOk="0">
                  <a:moveTo>
                    <a:pt x="97875" y="44148"/>
                  </a:moveTo>
                  <a:lnTo>
                    <a:pt x="98073" y="38555"/>
                  </a:lnTo>
                  <a:lnTo>
                    <a:pt x="98023" y="33339"/>
                  </a:lnTo>
                  <a:lnTo>
                    <a:pt x="97752" y="28405"/>
                  </a:lnTo>
                  <a:lnTo>
                    <a:pt x="97283" y="23472"/>
                  </a:lnTo>
                  <a:lnTo>
                    <a:pt x="96667" y="18539"/>
                  </a:lnTo>
                  <a:lnTo>
                    <a:pt x="96075" y="13511"/>
                  </a:lnTo>
                  <a:lnTo>
                    <a:pt x="95335" y="8201"/>
                  </a:lnTo>
                  <a:lnTo>
                    <a:pt x="94644" y="2514"/>
                  </a:lnTo>
                  <a:lnTo>
                    <a:pt x="93041" y="3362"/>
                  </a:lnTo>
                  <a:lnTo>
                    <a:pt x="91413" y="4116"/>
                  </a:lnTo>
                  <a:lnTo>
                    <a:pt x="89884" y="4745"/>
                  </a:lnTo>
                  <a:lnTo>
                    <a:pt x="88404" y="5310"/>
                  </a:lnTo>
                  <a:lnTo>
                    <a:pt x="86924" y="5876"/>
                  </a:lnTo>
                  <a:lnTo>
                    <a:pt x="85444" y="6253"/>
                  </a:lnTo>
                  <a:lnTo>
                    <a:pt x="83964" y="6630"/>
                  </a:lnTo>
                  <a:lnTo>
                    <a:pt x="82558" y="6881"/>
                  </a:lnTo>
                  <a:lnTo>
                    <a:pt x="81127" y="7070"/>
                  </a:lnTo>
                  <a:lnTo>
                    <a:pt x="79721" y="7259"/>
                  </a:lnTo>
                  <a:lnTo>
                    <a:pt x="78389" y="7353"/>
                  </a:lnTo>
                  <a:lnTo>
                    <a:pt x="76959" y="7353"/>
                  </a:lnTo>
                  <a:lnTo>
                    <a:pt x="75627" y="7353"/>
                  </a:lnTo>
                  <a:lnTo>
                    <a:pt x="74270" y="7259"/>
                  </a:lnTo>
                  <a:lnTo>
                    <a:pt x="72938" y="7164"/>
                  </a:lnTo>
                  <a:lnTo>
                    <a:pt x="71581" y="6976"/>
                  </a:lnTo>
                  <a:lnTo>
                    <a:pt x="70250" y="6787"/>
                  </a:lnTo>
                  <a:lnTo>
                    <a:pt x="68893" y="6536"/>
                  </a:lnTo>
                  <a:lnTo>
                    <a:pt x="67561" y="6253"/>
                  </a:lnTo>
                  <a:lnTo>
                    <a:pt x="66130" y="5876"/>
                  </a:lnTo>
                  <a:lnTo>
                    <a:pt x="64798" y="5499"/>
                  </a:lnTo>
                  <a:lnTo>
                    <a:pt x="63392" y="5122"/>
                  </a:lnTo>
                  <a:lnTo>
                    <a:pt x="62036" y="4651"/>
                  </a:lnTo>
                  <a:lnTo>
                    <a:pt x="60630" y="4179"/>
                  </a:lnTo>
                  <a:lnTo>
                    <a:pt x="59150" y="3739"/>
                  </a:lnTo>
                  <a:lnTo>
                    <a:pt x="57744" y="3268"/>
                  </a:lnTo>
                  <a:lnTo>
                    <a:pt x="56264" y="2702"/>
                  </a:lnTo>
                  <a:lnTo>
                    <a:pt x="54784" y="2231"/>
                  </a:lnTo>
                  <a:lnTo>
                    <a:pt x="53230" y="1665"/>
                  </a:lnTo>
                  <a:lnTo>
                    <a:pt x="51676" y="1131"/>
                  </a:lnTo>
                  <a:lnTo>
                    <a:pt x="50073" y="566"/>
                  </a:lnTo>
                  <a:lnTo>
                    <a:pt x="48469" y="0"/>
                  </a:lnTo>
                  <a:lnTo>
                    <a:pt x="46841" y="848"/>
                  </a:lnTo>
                  <a:lnTo>
                    <a:pt x="45238" y="1760"/>
                  </a:lnTo>
                  <a:lnTo>
                    <a:pt x="43684" y="2608"/>
                  </a:lnTo>
                  <a:lnTo>
                    <a:pt x="42204" y="3456"/>
                  </a:lnTo>
                  <a:lnTo>
                    <a:pt x="40650" y="4273"/>
                  </a:lnTo>
                  <a:lnTo>
                    <a:pt x="39244" y="5028"/>
                  </a:lnTo>
                  <a:lnTo>
                    <a:pt x="37789" y="5876"/>
                  </a:lnTo>
                  <a:lnTo>
                    <a:pt x="36383" y="6787"/>
                  </a:lnTo>
                  <a:lnTo>
                    <a:pt x="35026" y="7636"/>
                  </a:lnTo>
                  <a:lnTo>
                    <a:pt x="33621" y="8484"/>
                  </a:lnTo>
                  <a:lnTo>
                    <a:pt x="32289" y="9395"/>
                  </a:lnTo>
                  <a:lnTo>
                    <a:pt x="30858" y="10338"/>
                  </a:lnTo>
                  <a:lnTo>
                    <a:pt x="29526" y="11281"/>
                  </a:lnTo>
                  <a:lnTo>
                    <a:pt x="28169" y="12192"/>
                  </a:lnTo>
                  <a:lnTo>
                    <a:pt x="26837" y="13229"/>
                  </a:lnTo>
                  <a:lnTo>
                    <a:pt x="25481" y="14328"/>
                  </a:lnTo>
                  <a:lnTo>
                    <a:pt x="24075" y="15365"/>
                  </a:lnTo>
                  <a:lnTo>
                    <a:pt x="22669" y="16591"/>
                  </a:lnTo>
                  <a:lnTo>
                    <a:pt x="21238" y="17785"/>
                  </a:lnTo>
                  <a:lnTo>
                    <a:pt x="19832" y="19010"/>
                  </a:lnTo>
                  <a:lnTo>
                    <a:pt x="18426" y="20393"/>
                  </a:lnTo>
                  <a:lnTo>
                    <a:pt x="16946" y="21807"/>
                  </a:lnTo>
                  <a:lnTo>
                    <a:pt x="15392" y="23189"/>
                  </a:lnTo>
                  <a:lnTo>
                    <a:pt x="13912" y="24760"/>
                  </a:lnTo>
                  <a:lnTo>
                    <a:pt x="12309" y="26363"/>
                  </a:lnTo>
                  <a:lnTo>
                    <a:pt x="10681" y="28028"/>
                  </a:lnTo>
                  <a:lnTo>
                    <a:pt x="9078" y="29788"/>
                  </a:lnTo>
                  <a:lnTo>
                    <a:pt x="7327" y="31673"/>
                  </a:lnTo>
                  <a:lnTo>
                    <a:pt x="5575" y="33621"/>
                  </a:lnTo>
                  <a:lnTo>
                    <a:pt x="3775" y="35664"/>
                  </a:lnTo>
                  <a:lnTo>
                    <a:pt x="1949" y="37895"/>
                  </a:lnTo>
                  <a:lnTo>
                    <a:pt x="1" y="40126"/>
                  </a:lnTo>
                  <a:lnTo>
                    <a:pt x="3429" y="38460"/>
                  </a:lnTo>
                  <a:lnTo>
                    <a:pt x="6784" y="37078"/>
                  </a:lnTo>
                  <a:lnTo>
                    <a:pt x="10089" y="35947"/>
                  </a:lnTo>
                  <a:lnTo>
                    <a:pt x="13246" y="35193"/>
                  </a:lnTo>
                  <a:lnTo>
                    <a:pt x="16404" y="34721"/>
                  </a:lnTo>
                  <a:lnTo>
                    <a:pt x="19512" y="34470"/>
                  </a:lnTo>
                  <a:lnTo>
                    <a:pt x="22521" y="34470"/>
                  </a:lnTo>
                  <a:lnTo>
                    <a:pt x="25481" y="34721"/>
                  </a:lnTo>
                  <a:lnTo>
                    <a:pt x="28441" y="35098"/>
                  </a:lnTo>
                  <a:lnTo>
                    <a:pt x="31327" y="35664"/>
                  </a:lnTo>
                  <a:lnTo>
                    <a:pt x="34237" y="36324"/>
                  </a:lnTo>
                  <a:lnTo>
                    <a:pt x="37049" y="37172"/>
                  </a:lnTo>
                  <a:lnTo>
                    <a:pt x="39861" y="38083"/>
                  </a:lnTo>
                  <a:lnTo>
                    <a:pt x="42673" y="39026"/>
                  </a:lnTo>
                  <a:lnTo>
                    <a:pt x="45510" y="40031"/>
                  </a:lnTo>
                  <a:lnTo>
                    <a:pt x="48247" y="41163"/>
                  </a:lnTo>
                  <a:lnTo>
                    <a:pt x="51084" y="42200"/>
                  </a:lnTo>
                  <a:lnTo>
                    <a:pt x="53896" y="43205"/>
                  </a:lnTo>
                  <a:lnTo>
                    <a:pt x="56733" y="44242"/>
                  </a:lnTo>
                  <a:lnTo>
                    <a:pt x="59618" y="45248"/>
                  </a:lnTo>
                  <a:lnTo>
                    <a:pt x="62504" y="46096"/>
                  </a:lnTo>
                  <a:lnTo>
                    <a:pt x="65390" y="46944"/>
                  </a:lnTo>
                  <a:lnTo>
                    <a:pt x="68350" y="47573"/>
                  </a:lnTo>
                  <a:lnTo>
                    <a:pt x="71384" y="48044"/>
                  </a:lnTo>
                  <a:lnTo>
                    <a:pt x="74492" y="48421"/>
                  </a:lnTo>
                  <a:lnTo>
                    <a:pt x="77575" y="48515"/>
                  </a:lnTo>
                  <a:lnTo>
                    <a:pt x="80807" y="48515"/>
                  </a:lnTo>
                  <a:lnTo>
                    <a:pt x="84038" y="48138"/>
                  </a:lnTo>
                  <a:lnTo>
                    <a:pt x="87392" y="47573"/>
                  </a:lnTo>
                  <a:lnTo>
                    <a:pt x="90747" y="46756"/>
                  </a:lnTo>
                  <a:lnTo>
                    <a:pt x="94324" y="45625"/>
                  </a:lnTo>
                  <a:lnTo>
                    <a:pt x="97875" y="44148"/>
                  </a:lnTo>
                  <a:lnTo>
                    <a:pt x="97875" y="441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02050" y="423400"/>
              <a:ext cx="1295600" cy="2071500"/>
            </a:xfrm>
            <a:custGeom>
              <a:avLst/>
              <a:gdLst/>
              <a:ahLst/>
              <a:cxnLst/>
              <a:rect l="0" t="0" r="0" b="0"/>
              <a:pathLst>
                <a:path w="51824" h="82860" extrusionOk="0">
                  <a:moveTo>
                    <a:pt x="3009" y="0"/>
                  </a:moveTo>
                  <a:lnTo>
                    <a:pt x="1530" y="6159"/>
                  </a:lnTo>
                  <a:lnTo>
                    <a:pt x="592" y="12098"/>
                  </a:lnTo>
                  <a:lnTo>
                    <a:pt x="50" y="17785"/>
                  </a:lnTo>
                  <a:lnTo>
                    <a:pt x="0" y="23284"/>
                  </a:lnTo>
                  <a:lnTo>
                    <a:pt x="124" y="28594"/>
                  </a:lnTo>
                  <a:lnTo>
                    <a:pt x="592" y="33716"/>
                  </a:lnTo>
                  <a:lnTo>
                    <a:pt x="1209" y="38743"/>
                  </a:lnTo>
                  <a:lnTo>
                    <a:pt x="1949" y="43677"/>
                  </a:lnTo>
                  <a:lnTo>
                    <a:pt x="2689" y="48610"/>
                  </a:lnTo>
                  <a:lnTo>
                    <a:pt x="3429" y="53355"/>
                  </a:lnTo>
                  <a:lnTo>
                    <a:pt x="4095" y="58194"/>
                  </a:lnTo>
                  <a:lnTo>
                    <a:pt x="4563" y="63033"/>
                  </a:lnTo>
                  <a:lnTo>
                    <a:pt x="4761" y="67872"/>
                  </a:lnTo>
                  <a:lnTo>
                    <a:pt x="4711" y="72711"/>
                  </a:lnTo>
                  <a:lnTo>
                    <a:pt x="4218" y="77738"/>
                  </a:lnTo>
                  <a:lnTo>
                    <a:pt x="3281" y="82860"/>
                  </a:lnTo>
                  <a:lnTo>
                    <a:pt x="3281" y="82860"/>
                  </a:lnTo>
                  <a:lnTo>
                    <a:pt x="3281" y="82860"/>
                  </a:lnTo>
                  <a:lnTo>
                    <a:pt x="3281" y="82860"/>
                  </a:lnTo>
                  <a:lnTo>
                    <a:pt x="3355" y="82860"/>
                  </a:lnTo>
                  <a:lnTo>
                    <a:pt x="5303" y="80629"/>
                  </a:lnTo>
                  <a:lnTo>
                    <a:pt x="7129" y="78398"/>
                  </a:lnTo>
                  <a:lnTo>
                    <a:pt x="8929" y="76355"/>
                  </a:lnTo>
                  <a:lnTo>
                    <a:pt x="10681" y="74407"/>
                  </a:lnTo>
                  <a:lnTo>
                    <a:pt x="12432" y="72522"/>
                  </a:lnTo>
                  <a:lnTo>
                    <a:pt x="14035" y="70762"/>
                  </a:lnTo>
                  <a:lnTo>
                    <a:pt x="15663" y="69097"/>
                  </a:lnTo>
                  <a:lnTo>
                    <a:pt x="17266" y="67494"/>
                  </a:lnTo>
                  <a:lnTo>
                    <a:pt x="18746" y="65923"/>
                  </a:lnTo>
                  <a:lnTo>
                    <a:pt x="20300" y="64541"/>
                  </a:lnTo>
                  <a:lnTo>
                    <a:pt x="21780" y="63127"/>
                  </a:lnTo>
                  <a:lnTo>
                    <a:pt x="23186" y="61744"/>
                  </a:lnTo>
                  <a:lnTo>
                    <a:pt x="24592" y="60519"/>
                  </a:lnTo>
                  <a:lnTo>
                    <a:pt x="26023" y="59325"/>
                  </a:lnTo>
                  <a:lnTo>
                    <a:pt x="27429" y="58099"/>
                  </a:lnTo>
                  <a:lnTo>
                    <a:pt x="28835" y="57062"/>
                  </a:lnTo>
                  <a:lnTo>
                    <a:pt x="30191" y="55963"/>
                  </a:lnTo>
                  <a:lnTo>
                    <a:pt x="31523" y="54926"/>
                  </a:lnTo>
                  <a:lnTo>
                    <a:pt x="32880" y="54015"/>
                  </a:lnTo>
                  <a:lnTo>
                    <a:pt x="34212" y="53072"/>
                  </a:lnTo>
                  <a:lnTo>
                    <a:pt x="35643" y="52129"/>
                  </a:lnTo>
                  <a:lnTo>
                    <a:pt x="36975" y="51218"/>
                  </a:lnTo>
                  <a:lnTo>
                    <a:pt x="38380" y="50370"/>
                  </a:lnTo>
                  <a:lnTo>
                    <a:pt x="39737" y="49521"/>
                  </a:lnTo>
                  <a:lnTo>
                    <a:pt x="41143" y="48610"/>
                  </a:lnTo>
                  <a:lnTo>
                    <a:pt x="42598" y="47762"/>
                  </a:lnTo>
                  <a:lnTo>
                    <a:pt x="44004" y="47007"/>
                  </a:lnTo>
                  <a:lnTo>
                    <a:pt x="45558" y="46190"/>
                  </a:lnTo>
                  <a:lnTo>
                    <a:pt x="47038" y="45342"/>
                  </a:lnTo>
                  <a:lnTo>
                    <a:pt x="48592" y="44494"/>
                  </a:lnTo>
                  <a:lnTo>
                    <a:pt x="50195" y="43582"/>
                  </a:lnTo>
                  <a:lnTo>
                    <a:pt x="51823" y="42734"/>
                  </a:lnTo>
                  <a:lnTo>
                    <a:pt x="51823" y="42734"/>
                  </a:lnTo>
                  <a:lnTo>
                    <a:pt x="50121" y="40786"/>
                  </a:lnTo>
                  <a:lnTo>
                    <a:pt x="48518" y="38743"/>
                  </a:lnTo>
                  <a:lnTo>
                    <a:pt x="46915" y="36858"/>
                  </a:lnTo>
                  <a:lnTo>
                    <a:pt x="45287" y="35004"/>
                  </a:lnTo>
                  <a:lnTo>
                    <a:pt x="43684" y="33150"/>
                  </a:lnTo>
                  <a:lnTo>
                    <a:pt x="42080" y="31297"/>
                  </a:lnTo>
                  <a:lnTo>
                    <a:pt x="40551" y="29505"/>
                  </a:lnTo>
                  <a:lnTo>
                    <a:pt x="38923" y="27840"/>
                  </a:lnTo>
                  <a:lnTo>
                    <a:pt x="37369" y="26175"/>
                  </a:lnTo>
                  <a:lnTo>
                    <a:pt x="35840" y="24478"/>
                  </a:lnTo>
                  <a:lnTo>
                    <a:pt x="34286" y="22907"/>
                  </a:lnTo>
                  <a:lnTo>
                    <a:pt x="32732" y="21336"/>
                  </a:lnTo>
                  <a:lnTo>
                    <a:pt x="31252" y="19828"/>
                  </a:lnTo>
                  <a:lnTo>
                    <a:pt x="29723" y="18351"/>
                  </a:lnTo>
                  <a:lnTo>
                    <a:pt x="28243" y="16937"/>
                  </a:lnTo>
                  <a:lnTo>
                    <a:pt x="26689" y="15554"/>
                  </a:lnTo>
                  <a:lnTo>
                    <a:pt x="25209" y="14234"/>
                  </a:lnTo>
                  <a:lnTo>
                    <a:pt x="23729" y="12946"/>
                  </a:lnTo>
                  <a:lnTo>
                    <a:pt x="22175" y="11721"/>
                  </a:lnTo>
                  <a:lnTo>
                    <a:pt x="20695" y="10527"/>
                  </a:lnTo>
                  <a:lnTo>
                    <a:pt x="19215" y="9396"/>
                  </a:lnTo>
                  <a:lnTo>
                    <a:pt x="17735" y="8296"/>
                  </a:lnTo>
                  <a:lnTo>
                    <a:pt x="16255" y="7165"/>
                  </a:lnTo>
                  <a:lnTo>
                    <a:pt x="14775" y="6222"/>
                  </a:lnTo>
                  <a:lnTo>
                    <a:pt x="13369" y="5216"/>
                  </a:lnTo>
                  <a:lnTo>
                    <a:pt x="11889" y="4368"/>
                  </a:lnTo>
                  <a:lnTo>
                    <a:pt x="10409" y="3551"/>
                  </a:lnTo>
                  <a:lnTo>
                    <a:pt x="8929" y="2703"/>
                  </a:lnTo>
                  <a:lnTo>
                    <a:pt x="7449" y="1949"/>
                  </a:lnTo>
                  <a:lnTo>
                    <a:pt x="5969" y="1194"/>
                  </a:lnTo>
                  <a:lnTo>
                    <a:pt x="4489" y="566"/>
                  </a:lnTo>
                  <a:lnTo>
                    <a:pt x="3009" y="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004C8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0"/>
              <a:ext cx="371850" cy="512200"/>
            </a:xfrm>
            <a:custGeom>
              <a:avLst/>
              <a:gdLst/>
              <a:ahLst/>
              <a:cxnLst/>
              <a:rect l="0" t="0" r="0" b="0"/>
              <a:pathLst>
                <a:path w="14874" h="20488" extrusionOk="0">
                  <a:moveTo>
                    <a:pt x="7400" y="0"/>
                  </a:moveTo>
                  <a:lnTo>
                    <a:pt x="5920" y="189"/>
                  </a:lnTo>
                  <a:lnTo>
                    <a:pt x="4588" y="817"/>
                  </a:lnTo>
                  <a:lnTo>
                    <a:pt x="3305" y="1760"/>
                  </a:lnTo>
                  <a:lnTo>
                    <a:pt x="2220" y="2954"/>
                  </a:lnTo>
                  <a:lnTo>
                    <a:pt x="1283" y="4462"/>
                  </a:lnTo>
                  <a:lnTo>
                    <a:pt x="617" y="6222"/>
                  </a:lnTo>
                  <a:lnTo>
                    <a:pt x="148" y="8170"/>
                  </a:lnTo>
                  <a:lnTo>
                    <a:pt x="0" y="10244"/>
                  </a:lnTo>
                  <a:lnTo>
                    <a:pt x="148" y="12286"/>
                  </a:lnTo>
                  <a:lnTo>
                    <a:pt x="617" y="14234"/>
                  </a:lnTo>
                  <a:lnTo>
                    <a:pt x="1283" y="15994"/>
                  </a:lnTo>
                  <a:lnTo>
                    <a:pt x="2220" y="17502"/>
                  </a:lnTo>
                  <a:lnTo>
                    <a:pt x="3305" y="18696"/>
                  </a:lnTo>
                  <a:lnTo>
                    <a:pt x="4588" y="19639"/>
                  </a:lnTo>
                  <a:lnTo>
                    <a:pt x="5920" y="20299"/>
                  </a:lnTo>
                  <a:lnTo>
                    <a:pt x="7400" y="20487"/>
                  </a:lnTo>
                  <a:lnTo>
                    <a:pt x="8880" y="20299"/>
                  </a:lnTo>
                  <a:lnTo>
                    <a:pt x="10286" y="19639"/>
                  </a:lnTo>
                  <a:lnTo>
                    <a:pt x="11568" y="18696"/>
                  </a:lnTo>
                  <a:lnTo>
                    <a:pt x="12654" y="17502"/>
                  </a:lnTo>
                  <a:lnTo>
                    <a:pt x="13591" y="15994"/>
                  </a:lnTo>
                  <a:lnTo>
                    <a:pt x="14257" y="14234"/>
                  </a:lnTo>
                  <a:lnTo>
                    <a:pt x="14726" y="12286"/>
                  </a:lnTo>
                  <a:lnTo>
                    <a:pt x="14874" y="10244"/>
                  </a:lnTo>
                  <a:lnTo>
                    <a:pt x="14726" y="8170"/>
                  </a:lnTo>
                  <a:lnTo>
                    <a:pt x="14257" y="6222"/>
                  </a:lnTo>
                  <a:lnTo>
                    <a:pt x="13591" y="4462"/>
                  </a:lnTo>
                  <a:lnTo>
                    <a:pt x="12654" y="2954"/>
                  </a:lnTo>
                  <a:lnTo>
                    <a:pt x="11568" y="1760"/>
                  </a:lnTo>
                  <a:lnTo>
                    <a:pt x="10286" y="817"/>
                  </a:lnTo>
                  <a:lnTo>
                    <a:pt x="8880" y="189"/>
                  </a:lnTo>
                  <a:lnTo>
                    <a:pt x="7400" y="0"/>
                  </a:lnTo>
                  <a:lnTo>
                    <a:pt x="7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675" y="53400"/>
              <a:ext cx="290475" cy="404575"/>
            </a:xfrm>
            <a:custGeom>
              <a:avLst/>
              <a:gdLst/>
              <a:ahLst/>
              <a:cxnLst/>
              <a:rect l="0" t="0" r="0" b="0"/>
              <a:pathLst>
                <a:path w="11619" h="16183" extrusionOk="0">
                  <a:moveTo>
                    <a:pt x="5773" y="1"/>
                  </a:moveTo>
                  <a:lnTo>
                    <a:pt x="4638" y="189"/>
                  </a:lnTo>
                  <a:lnTo>
                    <a:pt x="3479" y="629"/>
                  </a:lnTo>
                  <a:lnTo>
                    <a:pt x="2542" y="1383"/>
                  </a:lnTo>
                  <a:lnTo>
                    <a:pt x="1678" y="2326"/>
                  </a:lnTo>
                  <a:lnTo>
                    <a:pt x="1012" y="3520"/>
                  </a:lnTo>
                  <a:lnTo>
                    <a:pt x="470" y="4934"/>
                  </a:lnTo>
                  <a:lnTo>
                    <a:pt x="124" y="6411"/>
                  </a:lnTo>
                  <a:lnTo>
                    <a:pt x="1" y="8108"/>
                  </a:lnTo>
                  <a:lnTo>
                    <a:pt x="124" y="9773"/>
                  </a:lnTo>
                  <a:lnTo>
                    <a:pt x="470" y="11250"/>
                  </a:lnTo>
                  <a:lnTo>
                    <a:pt x="1012" y="12664"/>
                  </a:lnTo>
                  <a:lnTo>
                    <a:pt x="1678" y="13763"/>
                  </a:lnTo>
                  <a:lnTo>
                    <a:pt x="2542" y="14800"/>
                  </a:lnTo>
                  <a:lnTo>
                    <a:pt x="3479" y="15554"/>
                  </a:lnTo>
                  <a:lnTo>
                    <a:pt x="4638" y="15994"/>
                  </a:lnTo>
                  <a:lnTo>
                    <a:pt x="5773" y="16183"/>
                  </a:lnTo>
                  <a:lnTo>
                    <a:pt x="6981" y="15994"/>
                  </a:lnTo>
                  <a:lnTo>
                    <a:pt x="8067" y="15554"/>
                  </a:lnTo>
                  <a:lnTo>
                    <a:pt x="9078" y="14800"/>
                  </a:lnTo>
                  <a:lnTo>
                    <a:pt x="9941" y="13763"/>
                  </a:lnTo>
                  <a:lnTo>
                    <a:pt x="10607" y="12664"/>
                  </a:lnTo>
                  <a:lnTo>
                    <a:pt x="11150" y="11250"/>
                  </a:lnTo>
                  <a:lnTo>
                    <a:pt x="11495" y="9773"/>
                  </a:lnTo>
                  <a:lnTo>
                    <a:pt x="11619" y="8108"/>
                  </a:lnTo>
                  <a:lnTo>
                    <a:pt x="11495" y="6411"/>
                  </a:lnTo>
                  <a:lnTo>
                    <a:pt x="11150" y="4934"/>
                  </a:lnTo>
                  <a:lnTo>
                    <a:pt x="10607" y="3520"/>
                  </a:lnTo>
                  <a:lnTo>
                    <a:pt x="9941" y="2326"/>
                  </a:lnTo>
                  <a:lnTo>
                    <a:pt x="9078" y="1383"/>
                  </a:lnTo>
                  <a:lnTo>
                    <a:pt x="8067" y="629"/>
                  </a:lnTo>
                  <a:lnTo>
                    <a:pt x="6981" y="189"/>
                  </a:lnTo>
                  <a:lnTo>
                    <a:pt x="5773" y="1"/>
                  </a:lnTo>
                  <a:lnTo>
                    <a:pt x="5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40675" y="53400"/>
              <a:ext cx="290475" cy="404575"/>
            </a:xfrm>
            <a:custGeom>
              <a:avLst/>
              <a:gdLst/>
              <a:ahLst/>
              <a:cxnLst/>
              <a:rect l="0" t="0" r="0" b="0"/>
              <a:pathLst>
                <a:path w="11619" h="16183" extrusionOk="0">
                  <a:moveTo>
                    <a:pt x="5773" y="1"/>
                  </a:moveTo>
                  <a:lnTo>
                    <a:pt x="4638" y="189"/>
                  </a:lnTo>
                  <a:lnTo>
                    <a:pt x="3479" y="629"/>
                  </a:lnTo>
                  <a:lnTo>
                    <a:pt x="2542" y="1383"/>
                  </a:lnTo>
                  <a:lnTo>
                    <a:pt x="1678" y="2326"/>
                  </a:lnTo>
                  <a:lnTo>
                    <a:pt x="1012" y="3520"/>
                  </a:lnTo>
                  <a:lnTo>
                    <a:pt x="470" y="4934"/>
                  </a:lnTo>
                  <a:lnTo>
                    <a:pt x="124" y="6411"/>
                  </a:lnTo>
                  <a:lnTo>
                    <a:pt x="1" y="8108"/>
                  </a:lnTo>
                  <a:lnTo>
                    <a:pt x="124" y="9773"/>
                  </a:lnTo>
                  <a:lnTo>
                    <a:pt x="470" y="11250"/>
                  </a:lnTo>
                  <a:lnTo>
                    <a:pt x="1012" y="12664"/>
                  </a:lnTo>
                  <a:lnTo>
                    <a:pt x="1678" y="13763"/>
                  </a:lnTo>
                  <a:lnTo>
                    <a:pt x="2542" y="14800"/>
                  </a:lnTo>
                  <a:lnTo>
                    <a:pt x="3479" y="15554"/>
                  </a:lnTo>
                  <a:lnTo>
                    <a:pt x="4638" y="15994"/>
                  </a:lnTo>
                  <a:lnTo>
                    <a:pt x="5773" y="16183"/>
                  </a:lnTo>
                  <a:lnTo>
                    <a:pt x="6981" y="15994"/>
                  </a:lnTo>
                  <a:lnTo>
                    <a:pt x="8067" y="15554"/>
                  </a:lnTo>
                  <a:lnTo>
                    <a:pt x="9078" y="14800"/>
                  </a:lnTo>
                  <a:lnTo>
                    <a:pt x="9941" y="13763"/>
                  </a:lnTo>
                  <a:lnTo>
                    <a:pt x="10607" y="12664"/>
                  </a:lnTo>
                  <a:lnTo>
                    <a:pt x="11150" y="11250"/>
                  </a:lnTo>
                  <a:lnTo>
                    <a:pt x="11495" y="9773"/>
                  </a:lnTo>
                  <a:lnTo>
                    <a:pt x="11619" y="8108"/>
                  </a:lnTo>
                  <a:lnTo>
                    <a:pt x="11495" y="6411"/>
                  </a:lnTo>
                  <a:lnTo>
                    <a:pt x="11150" y="4934"/>
                  </a:lnTo>
                  <a:lnTo>
                    <a:pt x="10607" y="3520"/>
                  </a:lnTo>
                  <a:lnTo>
                    <a:pt x="9941" y="2326"/>
                  </a:lnTo>
                  <a:lnTo>
                    <a:pt x="9078" y="1383"/>
                  </a:lnTo>
                  <a:lnTo>
                    <a:pt x="8067" y="629"/>
                  </a:lnTo>
                  <a:lnTo>
                    <a:pt x="6981" y="189"/>
                  </a:lnTo>
                  <a:lnTo>
                    <a:pt x="5773" y="1"/>
                  </a:lnTo>
                  <a:lnTo>
                    <a:pt x="5773" y="1"/>
                  </a:lnTo>
                  <a:close/>
                </a:path>
              </a:pathLst>
            </a:custGeom>
            <a:solidFill>
              <a:srgbClr val="BFF2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40675" y="120950"/>
              <a:ext cx="253475" cy="337025"/>
            </a:xfrm>
            <a:custGeom>
              <a:avLst/>
              <a:gdLst/>
              <a:ahLst/>
              <a:cxnLst/>
              <a:rect l="0" t="0" r="0" b="0"/>
              <a:pathLst>
                <a:path w="10139" h="13481" extrusionOk="0">
                  <a:moveTo>
                    <a:pt x="10139" y="10779"/>
                  </a:moveTo>
                  <a:lnTo>
                    <a:pt x="9275" y="11910"/>
                  </a:lnTo>
                  <a:lnTo>
                    <a:pt x="8264" y="12758"/>
                  </a:lnTo>
                  <a:lnTo>
                    <a:pt x="7253" y="13198"/>
                  </a:lnTo>
                  <a:lnTo>
                    <a:pt x="6118" y="13481"/>
                  </a:lnTo>
                  <a:lnTo>
                    <a:pt x="4959" y="13387"/>
                  </a:lnTo>
                  <a:lnTo>
                    <a:pt x="3898" y="13041"/>
                  </a:lnTo>
                  <a:lnTo>
                    <a:pt x="2813" y="12381"/>
                  </a:lnTo>
                  <a:lnTo>
                    <a:pt x="1876" y="11439"/>
                  </a:lnTo>
                  <a:lnTo>
                    <a:pt x="1062" y="10244"/>
                  </a:lnTo>
                  <a:lnTo>
                    <a:pt x="519" y="8831"/>
                  </a:lnTo>
                  <a:lnTo>
                    <a:pt x="124" y="7354"/>
                  </a:lnTo>
                  <a:lnTo>
                    <a:pt x="1" y="5751"/>
                  </a:lnTo>
                  <a:lnTo>
                    <a:pt x="50" y="4274"/>
                  </a:lnTo>
                  <a:lnTo>
                    <a:pt x="322" y="2703"/>
                  </a:lnTo>
                  <a:lnTo>
                    <a:pt x="790" y="1289"/>
                  </a:lnTo>
                  <a:lnTo>
                    <a:pt x="1481" y="1"/>
                  </a:lnTo>
                  <a:lnTo>
                    <a:pt x="1481" y="189"/>
                  </a:lnTo>
                  <a:lnTo>
                    <a:pt x="1407" y="629"/>
                  </a:lnTo>
                  <a:lnTo>
                    <a:pt x="1481" y="1289"/>
                  </a:lnTo>
                  <a:lnTo>
                    <a:pt x="1604" y="2232"/>
                  </a:lnTo>
                  <a:lnTo>
                    <a:pt x="1876" y="3332"/>
                  </a:lnTo>
                  <a:lnTo>
                    <a:pt x="2344" y="4557"/>
                  </a:lnTo>
                  <a:lnTo>
                    <a:pt x="3084" y="5940"/>
                  </a:lnTo>
                  <a:lnTo>
                    <a:pt x="4170" y="7354"/>
                  </a:lnTo>
                  <a:lnTo>
                    <a:pt x="5378" y="8548"/>
                  </a:lnTo>
                  <a:lnTo>
                    <a:pt x="6513" y="9490"/>
                  </a:lnTo>
                  <a:lnTo>
                    <a:pt x="7524" y="10150"/>
                  </a:lnTo>
                  <a:lnTo>
                    <a:pt x="8387" y="10527"/>
                  </a:lnTo>
                  <a:lnTo>
                    <a:pt x="9127" y="10684"/>
                  </a:lnTo>
                  <a:lnTo>
                    <a:pt x="9670" y="10779"/>
                  </a:lnTo>
                  <a:lnTo>
                    <a:pt x="10015" y="10779"/>
                  </a:lnTo>
                  <a:lnTo>
                    <a:pt x="10139" y="10779"/>
                  </a:lnTo>
                  <a:lnTo>
                    <a:pt x="10139" y="107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08425" y="97400"/>
              <a:ext cx="78950" cy="106850"/>
            </a:xfrm>
            <a:custGeom>
              <a:avLst/>
              <a:gdLst/>
              <a:ahLst/>
              <a:cxnLst/>
              <a:rect l="0" t="0" r="0" b="0"/>
              <a:pathLst>
                <a:path w="3158" h="4274" extrusionOk="0">
                  <a:moveTo>
                    <a:pt x="1554" y="0"/>
                  </a:moveTo>
                  <a:lnTo>
                    <a:pt x="937" y="189"/>
                  </a:lnTo>
                  <a:lnTo>
                    <a:pt x="469" y="660"/>
                  </a:lnTo>
                  <a:lnTo>
                    <a:pt x="148" y="1320"/>
                  </a:lnTo>
                  <a:lnTo>
                    <a:pt x="0" y="2137"/>
                  </a:lnTo>
                  <a:lnTo>
                    <a:pt x="148" y="2985"/>
                  </a:lnTo>
                  <a:lnTo>
                    <a:pt x="469" y="3645"/>
                  </a:lnTo>
                  <a:lnTo>
                    <a:pt x="937" y="4085"/>
                  </a:lnTo>
                  <a:lnTo>
                    <a:pt x="1554" y="4274"/>
                  </a:lnTo>
                  <a:lnTo>
                    <a:pt x="2146" y="4085"/>
                  </a:lnTo>
                  <a:lnTo>
                    <a:pt x="2689" y="3645"/>
                  </a:lnTo>
                  <a:lnTo>
                    <a:pt x="3034" y="2985"/>
                  </a:lnTo>
                  <a:lnTo>
                    <a:pt x="3157" y="2137"/>
                  </a:lnTo>
                  <a:lnTo>
                    <a:pt x="3034" y="1320"/>
                  </a:lnTo>
                  <a:lnTo>
                    <a:pt x="2689" y="660"/>
                  </a:lnTo>
                  <a:lnTo>
                    <a:pt x="2146" y="189"/>
                  </a:lnTo>
                  <a:lnTo>
                    <a:pt x="1554" y="0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2625" y="446975"/>
              <a:ext cx="199825" cy="123350"/>
            </a:xfrm>
            <a:custGeom>
              <a:avLst/>
              <a:gdLst/>
              <a:ahLst/>
              <a:cxnLst/>
              <a:rect l="0" t="0" r="0" b="0"/>
              <a:pathLst>
                <a:path w="7993" h="4934" extrusionOk="0">
                  <a:moveTo>
                    <a:pt x="0" y="346"/>
                  </a:moveTo>
                  <a:lnTo>
                    <a:pt x="74" y="440"/>
                  </a:lnTo>
                  <a:lnTo>
                    <a:pt x="272" y="723"/>
                  </a:lnTo>
                  <a:lnTo>
                    <a:pt x="666" y="1100"/>
                  </a:lnTo>
                  <a:lnTo>
                    <a:pt x="1135" y="1477"/>
                  </a:lnTo>
                  <a:lnTo>
                    <a:pt x="1752" y="1854"/>
                  </a:lnTo>
                  <a:lnTo>
                    <a:pt x="2418" y="2231"/>
                  </a:lnTo>
                  <a:lnTo>
                    <a:pt x="3231" y="2514"/>
                  </a:lnTo>
                  <a:lnTo>
                    <a:pt x="4095" y="2608"/>
                  </a:lnTo>
                  <a:lnTo>
                    <a:pt x="4983" y="2514"/>
                  </a:lnTo>
                  <a:lnTo>
                    <a:pt x="5772" y="2231"/>
                  </a:lnTo>
                  <a:lnTo>
                    <a:pt x="6463" y="1760"/>
                  </a:lnTo>
                  <a:lnTo>
                    <a:pt x="6981" y="1288"/>
                  </a:lnTo>
                  <a:lnTo>
                    <a:pt x="7400" y="817"/>
                  </a:lnTo>
                  <a:lnTo>
                    <a:pt x="7721" y="346"/>
                  </a:lnTo>
                  <a:lnTo>
                    <a:pt x="7918" y="94"/>
                  </a:lnTo>
                  <a:lnTo>
                    <a:pt x="7992" y="0"/>
                  </a:lnTo>
                  <a:lnTo>
                    <a:pt x="7449" y="4933"/>
                  </a:lnTo>
                  <a:lnTo>
                    <a:pt x="814" y="4179"/>
                  </a:lnTo>
                  <a:lnTo>
                    <a:pt x="0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152700" y="509800"/>
              <a:ext cx="746800" cy="1165775"/>
            </a:xfrm>
            <a:custGeom>
              <a:avLst/>
              <a:gdLst/>
              <a:ahLst/>
              <a:cxnLst/>
              <a:rect l="0" t="0" r="0" b="0"/>
              <a:pathLst>
                <a:path w="29872" h="46631" extrusionOk="0">
                  <a:moveTo>
                    <a:pt x="27972" y="41792"/>
                  </a:moveTo>
                  <a:lnTo>
                    <a:pt x="27380" y="36199"/>
                  </a:lnTo>
                  <a:lnTo>
                    <a:pt x="26961" y="30888"/>
                  </a:lnTo>
                  <a:lnTo>
                    <a:pt x="26714" y="25861"/>
                  </a:lnTo>
                  <a:lnTo>
                    <a:pt x="26640" y="20928"/>
                  </a:lnTo>
                  <a:lnTo>
                    <a:pt x="26912" y="15994"/>
                  </a:lnTo>
                  <a:lnTo>
                    <a:pt x="27504" y="10967"/>
                  </a:lnTo>
                  <a:lnTo>
                    <a:pt x="28441" y="5657"/>
                  </a:lnTo>
                  <a:lnTo>
                    <a:pt x="29871" y="1"/>
                  </a:lnTo>
                  <a:lnTo>
                    <a:pt x="27923" y="1101"/>
                  </a:lnTo>
                  <a:lnTo>
                    <a:pt x="25974" y="2043"/>
                  </a:lnTo>
                  <a:lnTo>
                    <a:pt x="24149" y="2766"/>
                  </a:lnTo>
                  <a:lnTo>
                    <a:pt x="22324" y="3520"/>
                  </a:lnTo>
                  <a:lnTo>
                    <a:pt x="20646" y="4086"/>
                  </a:lnTo>
                  <a:lnTo>
                    <a:pt x="18895" y="4557"/>
                  </a:lnTo>
                  <a:lnTo>
                    <a:pt x="17218" y="4840"/>
                  </a:lnTo>
                  <a:lnTo>
                    <a:pt x="15541" y="5123"/>
                  </a:lnTo>
                  <a:lnTo>
                    <a:pt x="13937" y="5217"/>
                  </a:lnTo>
                  <a:lnTo>
                    <a:pt x="12235" y="5280"/>
                  </a:lnTo>
                  <a:lnTo>
                    <a:pt x="10558" y="5280"/>
                  </a:lnTo>
                  <a:lnTo>
                    <a:pt x="8881" y="5217"/>
                  </a:lnTo>
                  <a:lnTo>
                    <a:pt x="7129" y="5028"/>
                  </a:lnTo>
                  <a:lnTo>
                    <a:pt x="5329" y="4840"/>
                  </a:lnTo>
                  <a:lnTo>
                    <a:pt x="3504" y="4557"/>
                  </a:lnTo>
                  <a:lnTo>
                    <a:pt x="1629" y="4180"/>
                  </a:lnTo>
                  <a:lnTo>
                    <a:pt x="938" y="9773"/>
                  </a:lnTo>
                  <a:lnTo>
                    <a:pt x="470" y="14989"/>
                  </a:lnTo>
                  <a:lnTo>
                    <a:pt x="149" y="20016"/>
                  </a:lnTo>
                  <a:lnTo>
                    <a:pt x="1" y="24855"/>
                  </a:lnTo>
                  <a:lnTo>
                    <a:pt x="1" y="29694"/>
                  </a:lnTo>
                  <a:lnTo>
                    <a:pt x="75" y="34628"/>
                  </a:lnTo>
                  <a:lnTo>
                    <a:pt x="272" y="39749"/>
                  </a:lnTo>
                  <a:lnTo>
                    <a:pt x="470" y="45342"/>
                  </a:lnTo>
                  <a:lnTo>
                    <a:pt x="2369" y="45720"/>
                  </a:lnTo>
                  <a:lnTo>
                    <a:pt x="4169" y="46002"/>
                  </a:lnTo>
                  <a:lnTo>
                    <a:pt x="5921" y="46254"/>
                  </a:lnTo>
                  <a:lnTo>
                    <a:pt x="7672" y="46442"/>
                  </a:lnTo>
                  <a:lnTo>
                    <a:pt x="9275" y="46537"/>
                  </a:lnTo>
                  <a:lnTo>
                    <a:pt x="10977" y="46631"/>
                  </a:lnTo>
                  <a:lnTo>
                    <a:pt x="12581" y="46631"/>
                  </a:lnTo>
                  <a:lnTo>
                    <a:pt x="14135" y="46442"/>
                  </a:lnTo>
                  <a:lnTo>
                    <a:pt x="15738" y="46254"/>
                  </a:lnTo>
                  <a:lnTo>
                    <a:pt x="17366" y="46002"/>
                  </a:lnTo>
                  <a:lnTo>
                    <a:pt x="19043" y="45625"/>
                  </a:lnTo>
                  <a:lnTo>
                    <a:pt x="20720" y="45060"/>
                  </a:lnTo>
                  <a:lnTo>
                    <a:pt x="22398" y="44400"/>
                  </a:lnTo>
                  <a:lnTo>
                    <a:pt x="24223" y="43646"/>
                  </a:lnTo>
                  <a:lnTo>
                    <a:pt x="26024" y="42829"/>
                  </a:lnTo>
                  <a:lnTo>
                    <a:pt x="27972" y="41792"/>
                  </a:lnTo>
                  <a:lnTo>
                    <a:pt x="27972" y="4179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85900" y="278850"/>
              <a:ext cx="472375" cy="393600"/>
            </a:xfrm>
            <a:custGeom>
              <a:avLst/>
              <a:gdLst/>
              <a:ahLst/>
              <a:cxnLst/>
              <a:rect l="0" t="0" r="0" b="0"/>
              <a:pathLst>
                <a:path w="18895" h="15744" extrusionOk="0">
                  <a:moveTo>
                    <a:pt x="1" y="5594"/>
                  </a:moveTo>
                  <a:lnTo>
                    <a:pt x="1012" y="5971"/>
                  </a:lnTo>
                  <a:lnTo>
                    <a:pt x="2023" y="6442"/>
                  </a:lnTo>
                  <a:lnTo>
                    <a:pt x="2961" y="6819"/>
                  </a:lnTo>
                  <a:lnTo>
                    <a:pt x="3972" y="7259"/>
                  </a:lnTo>
                  <a:lnTo>
                    <a:pt x="4909" y="7825"/>
                  </a:lnTo>
                  <a:lnTo>
                    <a:pt x="5921" y="8296"/>
                  </a:lnTo>
                  <a:lnTo>
                    <a:pt x="6858" y="8862"/>
                  </a:lnTo>
                  <a:lnTo>
                    <a:pt x="7869" y="9427"/>
                  </a:lnTo>
                  <a:lnTo>
                    <a:pt x="8881" y="10056"/>
                  </a:lnTo>
                  <a:lnTo>
                    <a:pt x="9941" y="10716"/>
                  </a:lnTo>
                  <a:lnTo>
                    <a:pt x="10952" y="11470"/>
                  </a:lnTo>
                  <a:lnTo>
                    <a:pt x="12112" y="12192"/>
                  </a:lnTo>
                  <a:lnTo>
                    <a:pt x="13246" y="13041"/>
                  </a:lnTo>
                  <a:lnTo>
                    <a:pt x="14381" y="13889"/>
                  </a:lnTo>
                  <a:lnTo>
                    <a:pt x="15614" y="14800"/>
                  </a:lnTo>
                  <a:lnTo>
                    <a:pt x="16872" y="15743"/>
                  </a:lnTo>
                  <a:lnTo>
                    <a:pt x="17020" y="13606"/>
                  </a:lnTo>
                  <a:lnTo>
                    <a:pt x="17144" y="11658"/>
                  </a:lnTo>
                  <a:lnTo>
                    <a:pt x="17341" y="9679"/>
                  </a:lnTo>
                  <a:lnTo>
                    <a:pt x="17563" y="7825"/>
                  </a:lnTo>
                  <a:lnTo>
                    <a:pt x="17810" y="6065"/>
                  </a:lnTo>
                  <a:lnTo>
                    <a:pt x="18081" y="4117"/>
                  </a:lnTo>
                  <a:lnTo>
                    <a:pt x="18500" y="2137"/>
                  </a:lnTo>
                  <a:lnTo>
                    <a:pt x="18895" y="1"/>
                  </a:lnTo>
                  <a:lnTo>
                    <a:pt x="17612" y="95"/>
                  </a:lnTo>
                  <a:lnTo>
                    <a:pt x="16404" y="189"/>
                  </a:lnTo>
                  <a:lnTo>
                    <a:pt x="15195" y="284"/>
                  </a:lnTo>
                  <a:lnTo>
                    <a:pt x="14060" y="472"/>
                  </a:lnTo>
                  <a:lnTo>
                    <a:pt x="12901" y="661"/>
                  </a:lnTo>
                  <a:lnTo>
                    <a:pt x="11766" y="849"/>
                  </a:lnTo>
                  <a:lnTo>
                    <a:pt x="10681" y="1132"/>
                  </a:lnTo>
                  <a:lnTo>
                    <a:pt x="9547" y="1415"/>
                  </a:lnTo>
                  <a:lnTo>
                    <a:pt x="8486" y="1760"/>
                  </a:lnTo>
                  <a:lnTo>
                    <a:pt x="7327" y="2137"/>
                  </a:lnTo>
                  <a:lnTo>
                    <a:pt x="6192" y="2515"/>
                  </a:lnTo>
                  <a:lnTo>
                    <a:pt x="5057" y="3080"/>
                  </a:lnTo>
                  <a:lnTo>
                    <a:pt x="3824" y="3551"/>
                  </a:lnTo>
                  <a:lnTo>
                    <a:pt x="2615" y="4211"/>
                  </a:lnTo>
                  <a:lnTo>
                    <a:pt x="1357" y="4840"/>
                  </a:lnTo>
                  <a:lnTo>
                    <a:pt x="1" y="5594"/>
                  </a:lnTo>
                  <a:lnTo>
                    <a:pt x="1" y="5594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2164425" y="1554575"/>
              <a:ext cx="773300" cy="1157150"/>
            </a:xfrm>
            <a:custGeom>
              <a:avLst/>
              <a:gdLst/>
              <a:ahLst/>
              <a:cxnLst/>
              <a:rect l="0" t="0" r="0" b="0"/>
              <a:pathLst>
                <a:path w="30932" h="46286" extrusionOk="0">
                  <a:moveTo>
                    <a:pt x="30734" y="41635"/>
                  </a:moveTo>
                  <a:lnTo>
                    <a:pt x="30932" y="36042"/>
                  </a:lnTo>
                  <a:lnTo>
                    <a:pt x="30882" y="30826"/>
                  </a:lnTo>
                  <a:lnTo>
                    <a:pt x="30611" y="25892"/>
                  </a:lnTo>
                  <a:lnTo>
                    <a:pt x="30142" y="20959"/>
                  </a:lnTo>
                  <a:lnTo>
                    <a:pt x="29526" y="16026"/>
                  </a:lnTo>
                  <a:lnTo>
                    <a:pt x="28934" y="10998"/>
                  </a:lnTo>
                  <a:lnTo>
                    <a:pt x="28194" y="5688"/>
                  </a:lnTo>
                  <a:lnTo>
                    <a:pt x="27503" y="1"/>
                  </a:lnTo>
                  <a:lnTo>
                    <a:pt x="25629" y="1038"/>
                  </a:lnTo>
                  <a:lnTo>
                    <a:pt x="23754" y="1855"/>
                  </a:lnTo>
                  <a:lnTo>
                    <a:pt x="22003" y="2609"/>
                  </a:lnTo>
                  <a:lnTo>
                    <a:pt x="20251" y="3269"/>
                  </a:lnTo>
                  <a:lnTo>
                    <a:pt x="18574" y="3834"/>
                  </a:lnTo>
                  <a:lnTo>
                    <a:pt x="16946" y="4211"/>
                  </a:lnTo>
                  <a:lnTo>
                    <a:pt x="15343" y="4463"/>
                  </a:lnTo>
                  <a:lnTo>
                    <a:pt x="13715" y="4651"/>
                  </a:lnTo>
                  <a:lnTo>
                    <a:pt x="12112" y="4840"/>
                  </a:lnTo>
                  <a:lnTo>
                    <a:pt x="10508" y="4840"/>
                  </a:lnTo>
                  <a:lnTo>
                    <a:pt x="8806" y="4746"/>
                  </a:lnTo>
                  <a:lnTo>
                    <a:pt x="7203" y="4651"/>
                  </a:lnTo>
                  <a:lnTo>
                    <a:pt x="5452" y="4463"/>
                  </a:lnTo>
                  <a:lnTo>
                    <a:pt x="3700" y="4211"/>
                  </a:lnTo>
                  <a:lnTo>
                    <a:pt x="1900" y="3929"/>
                  </a:lnTo>
                  <a:lnTo>
                    <a:pt x="1" y="3551"/>
                  </a:lnTo>
                  <a:lnTo>
                    <a:pt x="469" y="14423"/>
                  </a:lnTo>
                  <a:lnTo>
                    <a:pt x="889" y="24416"/>
                  </a:lnTo>
                  <a:lnTo>
                    <a:pt x="1086" y="34282"/>
                  </a:lnTo>
                  <a:lnTo>
                    <a:pt x="889" y="44965"/>
                  </a:lnTo>
                  <a:lnTo>
                    <a:pt x="2911" y="45343"/>
                  </a:lnTo>
                  <a:lnTo>
                    <a:pt x="4860" y="45625"/>
                  </a:lnTo>
                  <a:lnTo>
                    <a:pt x="6734" y="45908"/>
                  </a:lnTo>
                  <a:lnTo>
                    <a:pt x="8560" y="46097"/>
                  </a:lnTo>
                  <a:lnTo>
                    <a:pt x="10286" y="46191"/>
                  </a:lnTo>
                  <a:lnTo>
                    <a:pt x="12038" y="46285"/>
                  </a:lnTo>
                  <a:lnTo>
                    <a:pt x="13789" y="46285"/>
                  </a:lnTo>
                  <a:lnTo>
                    <a:pt x="15540" y="46191"/>
                  </a:lnTo>
                  <a:lnTo>
                    <a:pt x="17291" y="46002"/>
                  </a:lnTo>
                  <a:lnTo>
                    <a:pt x="19043" y="45720"/>
                  </a:lnTo>
                  <a:lnTo>
                    <a:pt x="20843" y="45343"/>
                  </a:lnTo>
                  <a:lnTo>
                    <a:pt x="22669" y="44808"/>
                  </a:lnTo>
                  <a:lnTo>
                    <a:pt x="24543" y="44243"/>
                  </a:lnTo>
                  <a:lnTo>
                    <a:pt x="26566" y="43489"/>
                  </a:lnTo>
                  <a:lnTo>
                    <a:pt x="28588" y="42640"/>
                  </a:lnTo>
                  <a:lnTo>
                    <a:pt x="30734" y="41635"/>
                  </a:lnTo>
                  <a:lnTo>
                    <a:pt x="30734" y="41635"/>
                  </a:lnTo>
                  <a:close/>
                </a:path>
              </a:pathLst>
            </a:custGeom>
            <a:solidFill>
              <a:srgbClr val="F7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485900" y="1980350"/>
              <a:ext cx="482250" cy="514550"/>
            </a:xfrm>
            <a:custGeom>
              <a:avLst/>
              <a:gdLst/>
              <a:ahLst/>
              <a:cxnLst/>
              <a:rect l="0" t="0" r="0" b="0"/>
              <a:pathLst>
                <a:path w="19290" h="20582" extrusionOk="0">
                  <a:moveTo>
                    <a:pt x="1" y="20582"/>
                  </a:moveTo>
                  <a:lnTo>
                    <a:pt x="1283" y="19859"/>
                  </a:lnTo>
                  <a:lnTo>
                    <a:pt x="2492" y="19105"/>
                  </a:lnTo>
                  <a:lnTo>
                    <a:pt x="3701" y="18445"/>
                  </a:lnTo>
                  <a:lnTo>
                    <a:pt x="4835" y="17879"/>
                  </a:lnTo>
                  <a:lnTo>
                    <a:pt x="5921" y="17440"/>
                  </a:lnTo>
                  <a:lnTo>
                    <a:pt x="7055" y="16968"/>
                  </a:lnTo>
                  <a:lnTo>
                    <a:pt x="8141" y="16497"/>
                  </a:lnTo>
                  <a:lnTo>
                    <a:pt x="9226" y="16214"/>
                  </a:lnTo>
                  <a:lnTo>
                    <a:pt x="10287" y="15837"/>
                  </a:lnTo>
                  <a:lnTo>
                    <a:pt x="11372" y="15554"/>
                  </a:lnTo>
                  <a:lnTo>
                    <a:pt x="12432" y="15366"/>
                  </a:lnTo>
                  <a:lnTo>
                    <a:pt x="13518" y="15177"/>
                  </a:lnTo>
                  <a:lnTo>
                    <a:pt x="14652" y="15020"/>
                  </a:lnTo>
                  <a:lnTo>
                    <a:pt x="15861" y="14926"/>
                  </a:lnTo>
                  <a:lnTo>
                    <a:pt x="17020" y="14737"/>
                  </a:lnTo>
                  <a:lnTo>
                    <a:pt x="18303" y="14643"/>
                  </a:lnTo>
                  <a:lnTo>
                    <a:pt x="18772" y="10904"/>
                  </a:lnTo>
                  <a:lnTo>
                    <a:pt x="19092" y="7479"/>
                  </a:lnTo>
                  <a:lnTo>
                    <a:pt x="19240" y="3928"/>
                  </a:lnTo>
                  <a:lnTo>
                    <a:pt x="19290" y="0"/>
                  </a:lnTo>
                  <a:lnTo>
                    <a:pt x="18081" y="1132"/>
                  </a:lnTo>
                  <a:lnTo>
                    <a:pt x="16872" y="2263"/>
                  </a:lnTo>
                  <a:lnTo>
                    <a:pt x="15738" y="3363"/>
                  </a:lnTo>
                  <a:lnTo>
                    <a:pt x="14603" y="4494"/>
                  </a:lnTo>
                  <a:lnTo>
                    <a:pt x="13444" y="5594"/>
                  </a:lnTo>
                  <a:lnTo>
                    <a:pt x="12383" y="6819"/>
                  </a:lnTo>
                  <a:lnTo>
                    <a:pt x="11298" y="7919"/>
                  </a:lnTo>
                  <a:lnTo>
                    <a:pt x="10163" y="9144"/>
                  </a:lnTo>
                  <a:lnTo>
                    <a:pt x="9078" y="10338"/>
                  </a:lnTo>
                  <a:lnTo>
                    <a:pt x="7943" y="11658"/>
                  </a:lnTo>
                  <a:lnTo>
                    <a:pt x="6735" y="12946"/>
                  </a:lnTo>
                  <a:lnTo>
                    <a:pt x="5526" y="14360"/>
                  </a:lnTo>
                  <a:lnTo>
                    <a:pt x="4243" y="15743"/>
                  </a:lnTo>
                  <a:lnTo>
                    <a:pt x="2887" y="17251"/>
                  </a:lnTo>
                  <a:lnTo>
                    <a:pt x="1481" y="18916"/>
                  </a:lnTo>
                  <a:lnTo>
                    <a:pt x="1" y="20582"/>
                  </a:lnTo>
                  <a:lnTo>
                    <a:pt x="1" y="20582"/>
                  </a:lnTo>
                  <a:close/>
                </a:path>
              </a:pathLst>
            </a:custGeom>
            <a:solidFill>
              <a:srgbClr val="F7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402050" y="423400"/>
              <a:ext cx="566100" cy="2071500"/>
            </a:xfrm>
            <a:custGeom>
              <a:avLst/>
              <a:gdLst/>
              <a:ahLst/>
              <a:cxnLst/>
              <a:rect l="0" t="0" r="0" b="0"/>
              <a:pathLst>
                <a:path w="22644" h="82860" extrusionOk="0">
                  <a:moveTo>
                    <a:pt x="20300" y="10055"/>
                  </a:moveTo>
                  <a:lnTo>
                    <a:pt x="18968" y="9113"/>
                  </a:lnTo>
                  <a:lnTo>
                    <a:pt x="17735" y="8201"/>
                  </a:lnTo>
                  <a:lnTo>
                    <a:pt x="16526" y="7353"/>
                  </a:lnTo>
                  <a:lnTo>
                    <a:pt x="15392" y="6505"/>
                  </a:lnTo>
                  <a:lnTo>
                    <a:pt x="14257" y="5782"/>
                  </a:lnTo>
                  <a:lnTo>
                    <a:pt x="13172" y="5028"/>
                  </a:lnTo>
                  <a:lnTo>
                    <a:pt x="12087" y="4368"/>
                  </a:lnTo>
                  <a:lnTo>
                    <a:pt x="11100" y="3708"/>
                  </a:lnTo>
                  <a:lnTo>
                    <a:pt x="10089" y="3174"/>
                  </a:lnTo>
                  <a:lnTo>
                    <a:pt x="9077" y="2608"/>
                  </a:lnTo>
                  <a:lnTo>
                    <a:pt x="8140" y="2137"/>
                  </a:lnTo>
                  <a:lnTo>
                    <a:pt x="7129" y="1666"/>
                  </a:lnTo>
                  <a:lnTo>
                    <a:pt x="6117" y="1194"/>
                  </a:lnTo>
                  <a:lnTo>
                    <a:pt x="5106" y="754"/>
                  </a:lnTo>
                  <a:lnTo>
                    <a:pt x="4095" y="377"/>
                  </a:lnTo>
                  <a:lnTo>
                    <a:pt x="3009" y="0"/>
                  </a:lnTo>
                  <a:lnTo>
                    <a:pt x="1530" y="6159"/>
                  </a:lnTo>
                  <a:lnTo>
                    <a:pt x="592" y="12098"/>
                  </a:lnTo>
                  <a:lnTo>
                    <a:pt x="50" y="17785"/>
                  </a:lnTo>
                  <a:lnTo>
                    <a:pt x="0" y="23284"/>
                  </a:lnTo>
                  <a:lnTo>
                    <a:pt x="124" y="28594"/>
                  </a:lnTo>
                  <a:lnTo>
                    <a:pt x="592" y="33716"/>
                  </a:lnTo>
                  <a:lnTo>
                    <a:pt x="1209" y="38743"/>
                  </a:lnTo>
                  <a:lnTo>
                    <a:pt x="1949" y="43677"/>
                  </a:lnTo>
                  <a:lnTo>
                    <a:pt x="2689" y="48610"/>
                  </a:lnTo>
                  <a:lnTo>
                    <a:pt x="3429" y="53355"/>
                  </a:lnTo>
                  <a:lnTo>
                    <a:pt x="4095" y="58194"/>
                  </a:lnTo>
                  <a:lnTo>
                    <a:pt x="4563" y="63033"/>
                  </a:lnTo>
                  <a:lnTo>
                    <a:pt x="4761" y="67872"/>
                  </a:lnTo>
                  <a:lnTo>
                    <a:pt x="4711" y="72711"/>
                  </a:lnTo>
                  <a:lnTo>
                    <a:pt x="4218" y="77738"/>
                  </a:lnTo>
                  <a:lnTo>
                    <a:pt x="3281" y="82860"/>
                  </a:lnTo>
                  <a:lnTo>
                    <a:pt x="3281" y="82860"/>
                  </a:lnTo>
                  <a:lnTo>
                    <a:pt x="3281" y="82860"/>
                  </a:lnTo>
                  <a:lnTo>
                    <a:pt x="3281" y="82860"/>
                  </a:lnTo>
                  <a:lnTo>
                    <a:pt x="3355" y="82860"/>
                  </a:lnTo>
                  <a:lnTo>
                    <a:pt x="4835" y="81100"/>
                  </a:lnTo>
                  <a:lnTo>
                    <a:pt x="6241" y="79529"/>
                  </a:lnTo>
                  <a:lnTo>
                    <a:pt x="7597" y="77927"/>
                  </a:lnTo>
                  <a:lnTo>
                    <a:pt x="8880" y="76544"/>
                  </a:lnTo>
                  <a:lnTo>
                    <a:pt x="10089" y="75130"/>
                  </a:lnTo>
                  <a:lnTo>
                    <a:pt x="11297" y="73842"/>
                  </a:lnTo>
                  <a:lnTo>
                    <a:pt x="12432" y="72522"/>
                  </a:lnTo>
                  <a:lnTo>
                    <a:pt x="13567" y="71328"/>
                  </a:lnTo>
                  <a:lnTo>
                    <a:pt x="14652" y="70197"/>
                  </a:lnTo>
                  <a:lnTo>
                    <a:pt x="15737" y="69003"/>
                  </a:lnTo>
                  <a:lnTo>
                    <a:pt x="16872" y="67872"/>
                  </a:lnTo>
                  <a:lnTo>
                    <a:pt x="17957" y="66772"/>
                  </a:lnTo>
                  <a:lnTo>
                    <a:pt x="19092" y="65735"/>
                  </a:lnTo>
                  <a:lnTo>
                    <a:pt x="20226" y="64635"/>
                  </a:lnTo>
                  <a:lnTo>
                    <a:pt x="21435" y="63410"/>
                  </a:lnTo>
                  <a:lnTo>
                    <a:pt x="22644" y="62278"/>
                  </a:lnTo>
                  <a:lnTo>
                    <a:pt x="22594" y="55491"/>
                  </a:lnTo>
                  <a:lnTo>
                    <a:pt x="22249" y="48987"/>
                  </a:lnTo>
                  <a:lnTo>
                    <a:pt x="21780" y="42828"/>
                  </a:lnTo>
                  <a:lnTo>
                    <a:pt x="21238" y="36701"/>
                  </a:lnTo>
                  <a:lnTo>
                    <a:pt x="20769" y="30542"/>
                  </a:lnTo>
                  <a:lnTo>
                    <a:pt x="20374" y="24101"/>
                  </a:lnTo>
                  <a:lnTo>
                    <a:pt x="20177" y="17314"/>
                  </a:lnTo>
                  <a:lnTo>
                    <a:pt x="20300" y="10055"/>
                  </a:lnTo>
                  <a:lnTo>
                    <a:pt x="20300" y="10055"/>
                  </a:lnTo>
                  <a:close/>
                </a:path>
              </a:pathLst>
            </a:custGeom>
            <a:solidFill>
              <a:srgbClr val="00447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1" y="1535632"/>
            <a:ext cx="3768104" cy="263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657" y="1916832"/>
            <a:ext cx="4335916" cy="43359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Shape 118"/>
          <p:cNvGrpSpPr/>
          <p:nvPr/>
        </p:nvGrpSpPr>
        <p:grpSpPr>
          <a:xfrm>
            <a:off x="4286289" y="3508072"/>
            <a:ext cx="4641183" cy="3039888"/>
            <a:chOff x="1500" y="6950"/>
            <a:chExt cx="2998500" cy="2990750"/>
          </a:xfrm>
        </p:grpSpPr>
        <p:sp>
          <p:nvSpPr>
            <p:cNvPr id="119" name="Shape 119"/>
            <p:cNvSpPr/>
            <p:nvPr/>
          </p:nvSpPr>
          <p:spPr>
            <a:xfrm>
              <a:off x="1500" y="1174000"/>
              <a:ext cx="2815675" cy="1823700"/>
            </a:xfrm>
            <a:custGeom>
              <a:avLst/>
              <a:gdLst/>
              <a:ahLst/>
              <a:cxnLst/>
              <a:rect l="0" t="0" r="0" b="0"/>
              <a:pathLst>
                <a:path w="112627" h="72948" extrusionOk="0">
                  <a:moveTo>
                    <a:pt x="108543" y="26265"/>
                  </a:moveTo>
                  <a:lnTo>
                    <a:pt x="108482" y="26822"/>
                  </a:lnTo>
                  <a:lnTo>
                    <a:pt x="108300" y="27472"/>
                  </a:lnTo>
                  <a:lnTo>
                    <a:pt x="108056" y="28121"/>
                  </a:lnTo>
                  <a:lnTo>
                    <a:pt x="107690" y="28771"/>
                  </a:lnTo>
                  <a:lnTo>
                    <a:pt x="107264" y="29235"/>
                  </a:lnTo>
                  <a:lnTo>
                    <a:pt x="106837" y="29606"/>
                  </a:lnTo>
                  <a:lnTo>
                    <a:pt x="106349" y="29885"/>
                  </a:lnTo>
                  <a:lnTo>
                    <a:pt x="105801" y="29885"/>
                  </a:lnTo>
                  <a:lnTo>
                    <a:pt x="104948" y="30070"/>
                  </a:lnTo>
                  <a:lnTo>
                    <a:pt x="104460" y="30905"/>
                  </a:lnTo>
                  <a:lnTo>
                    <a:pt x="104277" y="31834"/>
                  </a:lnTo>
                  <a:lnTo>
                    <a:pt x="104216" y="32298"/>
                  </a:lnTo>
                  <a:lnTo>
                    <a:pt x="104155" y="32576"/>
                  </a:lnTo>
                  <a:lnTo>
                    <a:pt x="104033" y="33411"/>
                  </a:lnTo>
                  <a:lnTo>
                    <a:pt x="103912" y="34803"/>
                  </a:lnTo>
                  <a:lnTo>
                    <a:pt x="103851" y="36752"/>
                  </a:lnTo>
                  <a:lnTo>
                    <a:pt x="103790" y="37773"/>
                  </a:lnTo>
                  <a:lnTo>
                    <a:pt x="103546" y="38608"/>
                  </a:lnTo>
                  <a:lnTo>
                    <a:pt x="103180" y="39258"/>
                  </a:lnTo>
                  <a:lnTo>
                    <a:pt x="102754" y="39815"/>
                  </a:lnTo>
                  <a:lnTo>
                    <a:pt x="102327" y="40279"/>
                  </a:lnTo>
                  <a:lnTo>
                    <a:pt x="101900" y="40743"/>
                  </a:lnTo>
                  <a:lnTo>
                    <a:pt x="101535" y="41300"/>
                  </a:lnTo>
                  <a:lnTo>
                    <a:pt x="101291" y="41857"/>
                  </a:lnTo>
                  <a:lnTo>
                    <a:pt x="101047" y="42506"/>
                  </a:lnTo>
                  <a:lnTo>
                    <a:pt x="100742" y="42970"/>
                  </a:lnTo>
                  <a:lnTo>
                    <a:pt x="100499" y="43342"/>
                  </a:lnTo>
                  <a:lnTo>
                    <a:pt x="100133" y="43620"/>
                  </a:lnTo>
                  <a:lnTo>
                    <a:pt x="99828" y="43898"/>
                  </a:lnTo>
                  <a:lnTo>
                    <a:pt x="99463" y="44177"/>
                  </a:lnTo>
                  <a:lnTo>
                    <a:pt x="99097" y="44548"/>
                  </a:lnTo>
                  <a:lnTo>
                    <a:pt x="98731" y="44919"/>
                  </a:lnTo>
                  <a:lnTo>
                    <a:pt x="98366" y="45383"/>
                  </a:lnTo>
                  <a:lnTo>
                    <a:pt x="98000" y="45847"/>
                  </a:lnTo>
                  <a:lnTo>
                    <a:pt x="97573" y="46404"/>
                  </a:lnTo>
                  <a:lnTo>
                    <a:pt x="97208" y="46868"/>
                  </a:lnTo>
                  <a:lnTo>
                    <a:pt x="96720" y="47332"/>
                  </a:lnTo>
                  <a:lnTo>
                    <a:pt x="96233" y="47704"/>
                  </a:lnTo>
                  <a:lnTo>
                    <a:pt x="95623" y="47982"/>
                  </a:lnTo>
                  <a:lnTo>
                    <a:pt x="94953" y="48168"/>
                  </a:lnTo>
                  <a:lnTo>
                    <a:pt x="94221" y="48353"/>
                  </a:lnTo>
                  <a:lnTo>
                    <a:pt x="93612" y="48539"/>
                  </a:lnTo>
                  <a:lnTo>
                    <a:pt x="92942" y="48817"/>
                  </a:lnTo>
                  <a:lnTo>
                    <a:pt x="92393" y="49003"/>
                  </a:lnTo>
                  <a:lnTo>
                    <a:pt x="91784" y="49096"/>
                  </a:lnTo>
                  <a:lnTo>
                    <a:pt x="91235" y="49096"/>
                  </a:lnTo>
                  <a:lnTo>
                    <a:pt x="90748" y="48910"/>
                  </a:lnTo>
                  <a:lnTo>
                    <a:pt x="90199" y="48446"/>
                  </a:lnTo>
                  <a:lnTo>
                    <a:pt x="89711" y="47982"/>
                  </a:lnTo>
                  <a:lnTo>
                    <a:pt x="89285" y="47796"/>
                  </a:lnTo>
                  <a:lnTo>
                    <a:pt x="88919" y="47796"/>
                  </a:lnTo>
                  <a:lnTo>
                    <a:pt x="88554" y="47982"/>
                  </a:lnTo>
                  <a:lnTo>
                    <a:pt x="88188" y="48353"/>
                  </a:lnTo>
                  <a:lnTo>
                    <a:pt x="87883" y="48910"/>
                  </a:lnTo>
                  <a:lnTo>
                    <a:pt x="87578" y="49560"/>
                  </a:lnTo>
                  <a:lnTo>
                    <a:pt x="87274" y="50302"/>
                  </a:lnTo>
                  <a:lnTo>
                    <a:pt x="86969" y="51137"/>
                  </a:lnTo>
                  <a:lnTo>
                    <a:pt x="86664" y="52066"/>
                  </a:lnTo>
                  <a:lnTo>
                    <a:pt x="86360" y="52994"/>
                  </a:lnTo>
                  <a:lnTo>
                    <a:pt x="85994" y="53922"/>
                  </a:lnTo>
                  <a:lnTo>
                    <a:pt x="85628" y="54850"/>
                  </a:lnTo>
                  <a:lnTo>
                    <a:pt x="85263" y="55685"/>
                  </a:lnTo>
                  <a:lnTo>
                    <a:pt x="84775" y="56335"/>
                  </a:lnTo>
                  <a:lnTo>
                    <a:pt x="84287" y="56892"/>
                  </a:lnTo>
                  <a:lnTo>
                    <a:pt x="83434" y="56984"/>
                  </a:lnTo>
                  <a:lnTo>
                    <a:pt x="82886" y="55963"/>
                  </a:lnTo>
                  <a:lnTo>
                    <a:pt x="82581" y="54757"/>
                  </a:lnTo>
                  <a:lnTo>
                    <a:pt x="82520" y="54200"/>
                  </a:lnTo>
                  <a:lnTo>
                    <a:pt x="82459" y="54200"/>
                  </a:lnTo>
                  <a:lnTo>
                    <a:pt x="82154" y="54200"/>
                  </a:lnTo>
                  <a:lnTo>
                    <a:pt x="81789" y="54107"/>
                  </a:lnTo>
                  <a:lnTo>
                    <a:pt x="81240" y="53922"/>
                  </a:lnTo>
                  <a:lnTo>
                    <a:pt x="80631" y="53643"/>
                  </a:lnTo>
                  <a:lnTo>
                    <a:pt x="79899" y="53272"/>
                  </a:lnTo>
                  <a:lnTo>
                    <a:pt x="79046" y="52808"/>
                  </a:lnTo>
                  <a:lnTo>
                    <a:pt x="78193" y="52066"/>
                  </a:lnTo>
                  <a:lnTo>
                    <a:pt x="77401" y="51509"/>
                  </a:lnTo>
                  <a:lnTo>
                    <a:pt x="76730" y="51416"/>
                  </a:lnTo>
                  <a:lnTo>
                    <a:pt x="76182" y="51601"/>
                  </a:lnTo>
                  <a:lnTo>
                    <a:pt x="75755" y="51973"/>
                  </a:lnTo>
                  <a:lnTo>
                    <a:pt x="75389" y="52530"/>
                  </a:lnTo>
                  <a:lnTo>
                    <a:pt x="75085" y="53086"/>
                  </a:lnTo>
                  <a:lnTo>
                    <a:pt x="74780" y="53550"/>
                  </a:lnTo>
                  <a:lnTo>
                    <a:pt x="74414" y="53922"/>
                  </a:lnTo>
                  <a:lnTo>
                    <a:pt x="73927" y="54107"/>
                  </a:lnTo>
                  <a:lnTo>
                    <a:pt x="73195" y="54107"/>
                  </a:lnTo>
                  <a:lnTo>
                    <a:pt x="72342" y="54107"/>
                  </a:lnTo>
                  <a:lnTo>
                    <a:pt x="71428" y="54014"/>
                  </a:lnTo>
                  <a:lnTo>
                    <a:pt x="70514" y="53829"/>
                  </a:lnTo>
                  <a:lnTo>
                    <a:pt x="69600" y="53643"/>
                  </a:lnTo>
                  <a:lnTo>
                    <a:pt x="68868" y="53365"/>
                  </a:lnTo>
                  <a:lnTo>
                    <a:pt x="68320" y="52994"/>
                  </a:lnTo>
                  <a:lnTo>
                    <a:pt x="67893" y="52622"/>
                  </a:lnTo>
                  <a:lnTo>
                    <a:pt x="67406" y="52158"/>
                  </a:lnTo>
                  <a:lnTo>
                    <a:pt x="66918" y="51601"/>
                  </a:lnTo>
                  <a:lnTo>
                    <a:pt x="66431" y="51045"/>
                  </a:lnTo>
                  <a:lnTo>
                    <a:pt x="66004" y="50395"/>
                  </a:lnTo>
                  <a:lnTo>
                    <a:pt x="65577" y="49838"/>
                  </a:lnTo>
                  <a:lnTo>
                    <a:pt x="65212" y="49281"/>
                  </a:lnTo>
                  <a:lnTo>
                    <a:pt x="64968" y="48817"/>
                  </a:lnTo>
                  <a:lnTo>
                    <a:pt x="64724" y="48539"/>
                  </a:lnTo>
                  <a:lnTo>
                    <a:pt x="64419" y="48353"/>
                  </a:lnTo>
                  <a:lnTo>
                    <a:pt x="64115" y="48446"/>
                  </a:lnTo>
                  <a:lnTo>
                    <a:pt x="63749" y="48539"/>
                  </a:lnTo>
                  <a:lnTo>
                    <a:pt x="63383" y="48632"/>
                  </a:lnTo>
                  <a:lnTo>
                    <a:pt x="63079" y="48724"/>
                  </a:lnTo>
                  <a:lnTo>
                    <a:pt x="62713" y="48724"/>
                  </a:lnTo>
                  <a:lnTo>
                    <a:pt x="62408" y="48446"/>
                  </a:lnTo>
                  <a:lnTo>
                    <a:pt x="62104" y="48168"/>
                  </a:lnTo>
                  <a:lnTo>
                    <a:pt x="61738" y="47889"/>
                  </a:lnTo>
                  <a:lnTo>
                    <a:pt x="61311" y="47611"/>
                  </a:lnTo>
                  <a:lnTo>
                    <a:pt x="60885" y="47332"/>
                  </a:lnTo>
                  <a:lnTo>
                    <a:pt x="60458" y="47054"/>
                  </a:lnTo>
                  <a:lnTo>
                    <a:pt x="60031" y="46683"/>
                  </a:lnTo>
                  <a:lnTo>
                    <a:pt x="59605" y="46219"/>
                  </a:lnTo>
                  <a:lnTo>
                    <a:pt x="59239" y="45755"/>
                  </a:lnTo>
                  <a:lnTo>
                    <a:pt x="58813" y="45291"/>
                  </a:lnTo>
                  <a:lnTo>
                    <a:pt x="58386" y="44827"/>
                  </a:lnTo>
                  <a:lnTo>
                    <a:pt x="57898" y="44548"/>
                  </a:lnTo>
                  <a:lnTo>
                    <a:pt x="57411" y="44363"/>
                  </a:lnTo>
                  <a:lnTo>
                    <a:pt x="56984" y="44270"/>
                  </a:lnTo>
                  <a:lnTo>
                    <a:pt x="56558" y="44177"/>
                  </a:lnTo>
                  <a:lnTo>
                    <a:pt x="56192" y="44177"/>
                  </a:lnTo>
                  <a:lnTo>
                    <a:pt x="55887" y="44270"/>
                  </a:lnTo>
                  <a:lnTo>
                    <a:pt x="55643" y="44363"/>
                  </a:lnTo>
                  <a:lnTo>
                    <a:pt x="55339" y="44548"/>
                  </a:lnTo>
                  <a:lnTo>
                    <a:pt x="55034" y="44641"/>
                  </a:lnTo>
                  <a:lnTo>
                    <a:pt x="54668" y="44734"/>
                  </a:lnTo>
                  <a:lnTo>
                    <a:pt x="54242" y="44734"/>
                  </a:lnTo>
                  <a:lnTo>
                    <a:pt x="53754" y="44548"/>
                  </a:lnTo>
                  <a:lnTo>
                    <a:pt x="53206" y="44270"/>
                  </a:lnTo>
                  <a:lnTo>
                    <a:pt x="52596" y="43713"/>
                  </a:lnTo>
                  <a:lnTo>
                    <a:pt x="51621" y="43527"/>
                  </a:lnTo>
                  <a:lnTo>
                    <a:pt x="51255" y="45012"/>
                  </a:lnTo>
                  <a:lnTo>
                    <a:pt x="51194" y="47054"/>
                  </a:lnTo>
                  <a:lnTo>
                    <a:pt x="51194" y="48817"/>
                  </a:lnTo>
                  <a:lnTo>
                    <a:pt x="51134" y="49374"/>
                  </a:lnTo>
                  <a:lnTo>
                    <a:pt x="50951" y="50024"/>
                  </a:lnTo>
                  <a:lnTo>
                    <a:pt x="50707" y="50581"/>
                  </a:lnTo>
                  <a:lnTo>
                    <a:pt x="50402" y="51137"/>
                  </a:lnTo>
                  <a:lnTo>
                    <a:pt x="50036" y="51601"/>
                  </a:lnTo>
                  <a:lnTo>
                    <a:pt x="49610" y="51973"/>
                  </a:lnTo>
                  <a:lnTo>
                    <a:pt x="49244" y="52251"/>
                  </a:lnTo>
                  <a:lnTo>
                    <a:pt x="48818" y="52344"/>
                  </a:lnTo>
                  <a:lnTo>
                    <a:pt x="48452" y="52437"/>
                  </a:lnTo>
                  <a:lnTo>
                    <a:pt x="48086" y="52622"/>
                  </a:lnTo>
                  <a:lnTo>
                    <a:pt x="47782" y="52994"/>
                  </a:lnTo>
                  <a:lnTo>
                    <a:pt x="47477" y="53550"/>
                  </a:lnTo>
                  <a:lnTo>
                    <a:pt x="47294" y="54200"/>
                  </a:lnTo>
                  <a:lnTo>
                    <a:pt x="47111" y="55035"/>
                  </a:lnTo>
                  <a:lnTo>
                    <a:pt x="47050" y="56056"/>
                  </a:lnTo>
                  <a:lnTo>
                    <a:pt x="47050" y="57170"/>
                  </a:lnTo>
                  <a:lnTo>
                    <a:pt x="46989" y="58191"/>
                  </a:lnTo>
                  <a:lnTo>
                    <a:pt x="46685" y="58840"/>
                  </a:lnTo>
                  <a:lnTo>
                    <a:pt x="46197" y="59119"/>
                  </a:lnTo>
                  <a:lnTo>
                    <a:pt x="45527" y="59119"/>
                  </a:lnTo>
                  <a:lnTo>
                    <a:pt x="44795" y="59026"/>
                  </a:lnTo>
                  <a:lnTo>
                    <a:pt x="44125" y="58933"/>
                  </a:lnTo>
                  <a:lnTo>
                    <a:pt x="43454" y="58748"/>
                  </a:lnTo>
                  <a:lnTo>
                    <a:pt x="42906" y="58655"/>
                  </a:lnTo>
                  <a:lnTo>
                    <a:pt x="42236" y="58469"/>
                  </a:lnTo>
                  <a:lnTo>
                    <a:pt x="41809" y="58284"/>
                  </a:lnTo>
                  <a:lnTo>
                    <a:pt x="41504" y="58469"/>
                  </a:lnTo>
                  <a:lnTo>
                    <a:pt x="41139" y="59305"/>
                  </a:lnTo>
                  <a:lnTo>
                    <a:pt x="40834" y="59861"/>
                  </a:lnTo>
                  <a:lnTo>
                    <a:pt x="40468" y="60140"/>
                  </a:lnTo>
                  <a:lnTo>
                    <a:pt x="39981" y="60233"/>
                  </a:lnTo>
                  <a:lnTo>
                    <a:pt x="39432" y="60140"/>
                  </a:lnTo>
                  <a:lnTo>
                    <a:pt x="38823" y="60047"/>
                  </a:lnTo>
                  <a:lnTo>
                    <a:pt x="38152" y="59769"/>
                  </a:lnTo>
                  <a:lnTo>
                    <a:pt x="37421" y="59583"/>
                  </a:lnTo>
                  <a:lnTo>
                    <a:pt x="36629" y="59305"/>
                  </a:lnTo>
                  <a:lnTo>
                    <a:pt x="35897" y="59119"/>
                  </a:lnTo>
                  <a:lnTo>
                    <a:pt x="35349" y="58933"/>
                  </a:lnTo>
                  <a:lnTo>
                    <a:pt x="34861" y="58840"/>
                  </a:lnTo>
                  <a:lnTo>
                    <a:pt x="34557" y="58655"/>
                  </a:lnTo>
                  <a:lnTo>
                    <a:pt x="34313" y="58469"/>
                  </a:lnTo>
                  <a:lnTo>
                    <a:pt x="34130" y="58191"/>
                  </a:lnTo>
                  <a:lnTo>
                    <a:pt x="34008" y="57727"/>
                  </a:lnTo>
                  <a:lnTo>
                    <a:pt x="33825" y="57170"/>
                  </a:lnTo>
                  <a:lnTo>
                    <a:pt x="33703" y="56520"/>
                  </a:lnTo>
                  <a:lnTo>
                    <a:pt x="33581" y="55778"/>
                  </a:lnTo>
                  <a:lnTo>
                    <a:pt x="33460" y="55035"/>
                  </a:lnTo>
                  <a:lnTo>
                    <a:pt x="33338" y="54293"/>
                  </a:lnTo>
                  <a:lnTo>
                    <a:pt x="33094" y="53736"/>
                  </a:lnTo>
                  <a:lnTo>
                    <a:pt x="32789" y="53086"/>
                  </a:lnTo>
                  <a:lnTo>
                    <a:pt x="32423" y="52622"/>
                  </a:lnTo>
                  <a:lnTo>
                    <a:pt x="31875" y="52344"/>
                  </a:lnTo>
                  <a:lnTo>
                    <a:pt x="31326" y="52158"/>
                  </a:lnTo>
                  <a:lnTo>
                    <a:pt x="30900" y="51880"/>
                  </a:lnTo>
                  <a:lnTo>
                    <a:pt x="30595" y="51509"/>
                  </a:lnTo>
                  <a:lnTo>
                    <a:pt x="30351" y="51137"/>
                  </a:lnTo>
                  <a:lnTo>
                    <a:pt x="30229" y="50766"/>
                  </a:lnTo>
                  <a:lnTo>
                    <a:pt x="30108" y="50302"/>
                  </a:lnTo>
                  <a:lnTo>
                    <a:pt x="29986" y="49745"/>
                  </a:lnTo>
                  <a:lnTo>
                    <a:pt x="29925" y="49096"/>
                  </a:lnTo>
                  <a:lnTo>
                    <a:pt x="29742" y="48446"/>
                  </a:lnTo>
                  <a:lnTo>
                    <a:pt x="29437" y="47982"/>
                  </a:lnTo>
                  <a:lnTo>
                    <a:pt x="29011" y="47518"/>
                  </a:lnTo>
                  <a:lnTo>
                    <a:pt x="28584" y="47147"/>
                  </a:lnTo>
                  <a:lnTo>
                    <a:pt x="28096" y="46683"/>
                  </a:lnTo>
                  <a:lnTo>
                    <a:pt x="27609" y="46311"/>
                  </a:lnTo>
                  <a:lnTo>
                    <a:pt x="27243" y="45755"/>
                  </a:lnTo>
                  <a:lnTo>
                    <a:pt x="26938" y="45198"/>
                  </a:lnTo>
                  <a:lnTo>
                    <a:pt x="26573" y="44363"/>
                  </a:lnTo>
                  <a:lnTo>
                    <a:pt x="26268" y="44177"/>
                  </a:lnTo>
                  <a:lnTo>
                    <a:pt x="25902" y="44548"/>
                  </a:lnTo>
                  <a:lnTo>
                    <a:pt x="25354" y="44919"/>
                  </a:lnTo>
                  <a:lnTo>
                    <a:pt x="24988" y="44919"/>
                  </a:lnTo>
                  <a:lnTo>
                    <a:pt x="24623" y="44641"/>
                  </a:lnTo>
                  <a:lnTo>
                    <a:pt x="24318" y="44177"/>
                  </a:lnTo>
                  <a:lnTo>
                    <a:pt x="24013" y="43620"/>
                  </a:lnTo>
                  <a:lnTo>
                    <a:pt x="23769" y="43063"/>
                  </a:lnTo>
                  <a:lnTo>
                    <a:pt x="23587" y="42414"/>
                  </a:lnTo>
                  <a:lnTo>
                    <a:pt x="23465" y="41857"/>
                  </a:lnTo>
                  <a:lnTo>
                    <a:pt x="23404" y="41300"/>
                  </a:lnTo>
                  <a:lnTo>
                    <a:pt x="23221" y="40186"/>
                  </a:lnTo>
                  <a:lnTo>
                    <a:pt x="22794" y="39072"/>
                  </a:lnTo>
                  <a:lnTo>
                    <a:pt x="22246" y="38052"/>
                  </a:lnTo>
                  <a:lnTo>
                    <a:pt x="21636" y="37680"/>
                  </a:lnTo>
                  <a:lnTo>
                    <a:pt x="21027" y="37588"/>
                  </a:lnTo>
                  <a:lnTo>
                    <a:pt x="20478" y="37216"/>
                  </a:lnTo>
                  <a:lnTo>
                    <a:pt x="20052" y="36659"/>
                  </a:lnTo>
                  <a:lnTo>
                    <a:pt x="19869" y="35824"/>
                  </a:lnTo>
                  <a:lnTo>
                    <a:pt x="19808" y="35360"/>
                  </a:lnTo>
                  <a:lnTo>
                    <a:pt x="19747" y="34989"/>
                  </a:lnTo>
                  <a:lnTo>
                    <a:pt x="19564" y="34618"/>
                  </a:lnTo>
                  <a:lnTo>
                    <a:pt x="19320" y="34247"/>
                  </a:lnTo>
                  <a:lnTo>
                    <a:pt x="19077" y="33875"/>
                  </a:lnTo>
                  <a:lnTo>
                    <a:pt x="18772" y="33411"/>
                  </a:lnTo>
                  <a:lnTo>
                    <a:pt x="18406" y="32947"/>
                  </a:lnTo>
                  <a:lnTo>
                    <a:pt x="18041" y="32298"/>
                  </a:lnTo>
                  <a:lnTo>
                    <a:pt x="17736" y="31648"/>
                  </a:lnTo>
                  <a:lnTo>
                    <a:pt x="17553" y="30998"/>
                  </a:lnTo>
                  <a:lnTo>
                    <a:pt x="17370" y="30534"/>
                  </a:lnTo>
                  <a:lnTo>
                    <a:pt x="17248" y="30070"/>
                  </a:lnTo>
                  <a:lnTo>
                    <a:pt x="17065" y="29606"/>
                  </a:lnTo>
                  <a:lnTo>
                    <a:pt x="16761" y="29328"/>
                  </a:lnTo>
                  <a:lnTo>
                    <a:pt x="16334" y="29142"/>
                  </a:lnTo>
                  <a:lnTo>
                    <a:pt x="15725" y="28956"/>
                  </a:lnTo>
                  <a:lnTo>
                    <a:pt x="15054" y="28864"/>
                  </a:lnTo>
                  <a:lnTo>
                    <a:pt x="14445" y="28678"/>
                  </a:lnTo>
                  <a:lnTo>
                    <a:pt x="14018" y="28492"/>
                  </a:lnTo>
                  <a:lnTo>
                    <a:pt x="13592" y="28121"/>
                  </a:lnTo>
                  <a:lnTo>
                    <a:pt x="13287" y="27843"/>
                  </a:lnTo>
                  <a:lnTo>
                    <a:pt x="13104" y="27379"/>
                  </a:lnTo>
                  <a:lnTo>
                    <a:pt x="12860" y="26915"/>
                  </a:lnTo>
                  <a:lnTo>
                    <a:pt x="12738" y="26265"/>
                  </a:lnTo>
                  <a:lnTo>
                    <a:pt x="12312" y="25151"/>
                  </a:lnTo>
                  <a:lnTo>
                    <a:pt x="11702" y="24223"/>
                  </a:lnTo>
                  <a:lnTo>
                    <a:pt x="11215" y="23295"/>
                  </a:lnTo>
                  <a:lnTo>
                    <a:pt x="10971" y="22089"/>
                  </a:lnTo>
                  <a:lnTo>
                    <a:pt x="10727" y="20882"/>
                  </a:lnTo>
                  <a:lnTo>
                    <a:pt x="10301" y="20047"/>
                  </a:lnTo>
                  <a:lnTo>
                    <a:pt x="9813" y="19305"/>
                  </a:lnTo>
                  <a:lnTo>
                    <a:pt x="9569" y="18098"/>
                  </a:lnTo>
                  <a:lnTo>
                    <a:pt x="9569" y="16892"/>
                  </a:lnTo>
                  <a:lnTo>
                    <a:pt x="9386" y="16056"/>
                  </a:lnTo>
                  <a:lnTo>
                    <a:pt x="8899" y="14943"/>
                  </a:lnTo>
                  <a:lnTo>
                    <a:pt x="7985" y="12994"/>
                  </a:lnTo>
                  <a:lnTo>
                    <a:pt x="7497" y="11880"/>
                  </a:lnTo>
                  <a:lnTo>
                    <a:pt x="7314" y="11045"/>
                  </a:lnTo>
                  <a:lnTo>
                    <a:pt x="7253" y="10395"/>
                  </a:lnTo>
                  <a:lnTo>
                    <a:pt x="7436" y="9838"/>
                  </a:lnTo>
                  <a:lnTo>
                    <a:pt x="7680" y="9374"/>
                  </a:lnTo>
                  <a:lnTo>
                    <a:pt x="8046" y="8910"/>
                  </a:lnTo>
                  <a:lnTo>
                    <a:pt x="8411" y="8446"/>
                  </a:lnTo>
                  <a:lnTo>
                    <a:pt x="8777" y="7889"/>
                  </a:lnTo>
                  <a:lnTo>
                    <a:pt x="9204" y="6683"/>
                  </a:lnTo>
                  <a:lnTo>
                    <a:pt x="9143" y="5291"/>
                  </a:lnTo>
                  <a:lnTo>
                    <a:pt x="8777" y="3991"/>
                  </a:lnTo>
                  <a:lnTo>
                    <a:pt x="8228" y="2878"/>
                  </a:lnTo>
                  <a:lnTo>
                    <a:pt x="7985" y="2506"/>
                  </a:lnTo>
                  <a:lnTo>
                    <a:pt x="7741" y="2135"/>
                  </a:lnTo>
                  <a:lnTo>
                    <a:pt x="7497" y="1764"/>
                  </a:lnTo>
                  <a:lnTo>
                    <a:pt x="7253" y="1393"/>
                  </a:lnTo>
                  <a:lnTo>
                    <a:pt x="7010" y="1114"/>
                  </a:lnTo>
                  <a:lnTo>
                    <a:pt x="6766" y="743"/>
                  </a:lnTo>
                  <a:lnTo>
                    <a:pt x="6461" y="372"/>
                  </a:lnTo>
                  <a:lnTo>
                    <a:pt x="6095" y="1"/>
                  </a:lnTo>
                  <a:lnTo>
                    <a:pt x="5608" y="743"/>
                  </a:lnTo>
                  <a:lnTo>
                    <a:pt x="5120" y="1485"/>
                  </a:lnTo>
                  <a:lnTo>
                    <a:pt x="4755" y="2135"/>
                  </a:lnTo>
                  <a:lnTo>
                    <a:pt x="4511" y="2692"/>
                  </a:lnTo>
                  <a:lnTo>
                    <a:pt x="4328" y="3063"/>
                  </a:lnTo>
                  <a:lnTo>
                    <a:pt x="4023" y="3342"/>
                  </a:lnTo>
                  <a:lnTo>
                    <a:pt x="3719" y="3620"/>
                  </a:lnTo>
                  <a:lnTo>
                    <a:pt x="3414" y="3713"/>
                  </a:lnTo>
                  <a:lnTo>
                    <a:pt x="3109" y="3806"/>
                  </a:lnTo>
                  <a:lnTo>
                    <a:pt x="2804" y="3713"/>
                  </a:lnTo>
                  <a:lnTo>
                    <a:pt x="2622" y="3434"/>
                  </a:lnTo>
                  <a:lnTo>
                    <a:pt x="2500" y="2970"/>
                  </a:lnTo>
                  <a:lnTo>
                    <a:pt x="2317" y="1857"/>
                  </a:lnTo>
                  <a:lnTo>
                    <a:pt x="1951" y="929"/>
                  </a:lnTo>
                  <a:lnTo>
                    <a:pt x="1464" y="465"/>
                  </a:lnTo>
                  <a:lnTo>
                    <a:pt x="915" y="836"/>
                  </a:lnTo>
                  <a:lnTo>
                    <a:pt x="671" y="1393"/>
                  </a:lnTo>
                  <a:lnTo>
                    <a:pt x="428" y="1950"/>
                  </a:lnTo>
                  <a:lnTo>
                    <a:pt x="184" y="2692"/>
                  </a:lnTo>
                  <a:lnTo>
                    <a:pt x="62" y="3434"/>
                  </a:lnTo>
                  <a:lnTo>
                    <a:pt x="1" y="4177"/>
                  </a:lnTo>
                  <a:lnTo>
                    <a:pt x="62" y="4827"/>
                  </a:lnTo>
                  <a:lnTo>
                    <a:pt x="245" y="5476"/>
                  </a:lnTo>
                  <a:lnTo>
                    <a:pt x="549" y="5940"/>
                  </a:lnTo>
                  <a:lnTo>
                    <a:pt x="854" y="6497"/>
                  </a:lnTo>
                  <a:lnTo>
                    <a:pt x="1098" y="7240"/>
                  </a:lnTo>
                  <a:lnTo>
                    <a:pt x="1220" y="8075"/>
                  </a:lnTo>
                  <a:lnTo>
                    <a:pt x="1403" y="9003"/>
                  </a:lnTo>
                  <a:lnTo>
                    <a:pt x="1525" y="10024"/>
                  </a:lnTo>
                  <a:lnTo>
                    <a:pt x="1768" y="10859"/>
                  </a:lnTo>
                  <a:lnTo>
                    <a:pt x="2073" y="11601"/>
                  </a:lnTo>
                  <a:lnTo>
                    <a:pt x="2500" y="12158"/>
                  </a:lnTo>
                  <a:lnTo>
                    <a:pt x="2987" y="12622"/>
                  </a:lnTo>
                  <a:lnTo>
                    <a:pt x="3353" y="12994"/>
                  </a:lnTo>
                  <a:lnTo>
                    <a:pt x="3719" y="13458"/>
                  </a:lnTo>
                  <a:lnTo>
                    <a:pt x="4023" y="13829"/>
                  </a:lnTo>
                  <a:lnTo>
                    <a:pt x="4267" y="14200"/>
                  </a:lnTo>
                  <a:lnTo>
                    <a:pt x="4511" y="14664"/>
                  </a:lnTo>
                  <a:lnTo>
                    <a:pt x="4755" y="15035"/>
                  </a:lnTo>
                  <a:lnTo>
                    <a:pt x="5059" y="15499"/>
                  </a:lnTo>
                  <a:lnTo>
                    <a:pt x="5608" y="16613"/>
                  </a:lnTo>
                  <a:lnTo>
                    <a:pt x="6034" y="17912"/>
                  </a:lnTo>
                  <a:lnTo>
                    <a:pt x="6095" y="19305"/>
                  </a:lnTo>
                  <a:lnTo>
                    <a:pt x="5669" y="20604"/>
                  </a:lnTo>
                  <a:lnTo>
                    <a:pt x="5303" y="21161"/>
                  </a:lnTo>
                  <a:lnTo>
                    <a:pt x="4937" y="21532"/>
                  </a:lnTo>
                  <a:lnTo>
                    <a:pt x="4572" y="21996"/>
                  </a:lnTo>
                  <a:lnTo>
                    <a:pt x="4328" y="22460"/>
                  </a:lnTo>
                  <a:lnTo>
                    <a:pt x="4145" y="23017"/>
                  </a:lnTo>
                  <a:lnTo>
                    <a:pt x="4206" y="23759"/>
                  </a:lnTo>
                  <a:lnTo>
                    <a:pt x="4389" y="24595"/>
                  </a:lnTo>
                  <a:lnTo>
                    <a:pt x="4877" y="25708"/>
                  </a:lnTo>
                  <a:lnTo>
                    <a:pt x="5791" y="27657"/>
                  </a:lnTo>
                  <a:lnTo>
                    <a:pt x="6278" y="28771"/>
                  </a:lnTo>
                  <a:lnTo>
                    <a:pt x="6461" y="29606"/>
                  </a:lnTo>
                  <a:lnTo>
                    <a:pt x="6461" y="30813"/>
                  </a:lnTo>
                  <a:lnTo>
                    <a:pt x="6705" y="32019"/>
                  </a:lnTo>
                  <a:lnTo>
                    <a:pt x="7192" y="32762"/>
                  </a:lnTo>
                  <a:lnTo>
                    <a:pt x="7619" y="33504"/>
                  </a:lnTo>
                  <a:lnTo>
                    <a:pt x="7863" y="34711"/>
                  </a:lnTo>
                  <a:lnTo>
                    <a:pt x="8107" y="36010"/>
                  </a:lnTo>
                  <a:lnTo>
                    <a:pt x="8594" y="36938"/>
                  </a:lnTo>
                  <a:lnTo>
                    <a:pt x="9204" y="37866"/>
                  </a:lnTo>
                  <a:lnTo>
                    <a:pt x="9630" y="38980"/>
                  </a:lnTo>
                  <a:lnTo>
                    <a:pt x="9752" y="39629"/>
                  </a:lnTo>
                  <a:lnTo>
                    <a:pt x="9996" y="40093"/>
                  </a:lnTo>
                  <a:lnTo>
                    <a:pt x="10179" y="40557"/>
                  </a:lnTo>
                  <a:lnTo>
                    <a:pt x="10483" y="40836"/>
                  </a:lnTo>
                  <a:lnTo>
                    <a:pt x="10849" y="41207"/>
                  </a:lnTo>
                  <a:lnTo>
                    <a:pt x="11337" y="41393"/>
                  </a:lnTo>
                  <a:lnTo>
                    <a:pt x="11885" y="41578"/>
                  </a:lnTo>
                  <a:lnTo>
                    <a:pt x="12556" y="41671"/>
                  </a:lnTo>
                  <a:lnTo>
                    <a:pt x="13165" y="41857"/>
                  </a:lnTo>
                  <a:lnTo>
                    <a:pt x="13653" y="42042"/>
                  </a:lnTo>
                  <a:lnTo>
                    <a:pt x="13957" y="42321"/>
                  </a:lnTo>
                  <a:lnTo>
                    <a:pt x="14140" y="42692"/>
                  </a:lnTo>
                  <a:lnTo>
                    <a:pt x="14262" y="43156"/>
                  </a:lnTo>
                  <a:lnTo>
                    <a:pt x="14445" y="43713"/>
                  </a:lnTo>
                  <a:lnTo>
                    <a:pt x="14628" y="44270"/>
                  </a:lnTo>
                  <a:lnTo>
                    <a:pt x="14932" y="44919"/>
                  </a:lnTo>
                  <a:lnTo>
                    <a:pt x="15603" y="46126"/>
                  </a:lnTo>
                  <a:lnTo>
                    <a:pt x="16212" y="46961"/>
                  </a:lnTo>
                  <a:lnTo>
                    <a:pt x="16578" y="47704"/>
                  </a:lnTo>
                  <a:lnTo>
                    <a:pt x="16700" y="48539"/>
                  </a:lnTo>
                  <a:lnTo>
                    <a:pt x="16883" y="49374"/>
                  </a:lnTo>
                  <a:lnTo>
                    <a:pt x="17309" y="49931"/>
                  </a:lnTo>
                  <a:lnTo>
                    <a:pt x="17858" y="50302"/>
                  </a:lnTo>
                  <a:lnTo>
                    <a:pt x="18467" y="50395"/>
                  </a:lnTo>
                  <a:lnTo>
                    <a:pt x="18772" y="50488"/>
                  </a:lnTo>
                  <a:lnTo>
                    <a:pt x="19077" y="50766"/>
                  </a:lnTo>
                  <a:lnTo>
                    <a:pt x="19381" y="51230"/>
                  </a:lnTo>
                  <a:lnTo>
                    <a:pt x="19686" y="51694"/>
                  </a:lnTo>
                  <a:lnTo>
                    <a:pt x="19930" y="52344"/>
                  </a:lnTo>
                  <a:lnTo>
                    <a:pt x="20113" y="52901"/>
                  </a:lnTo>
                  <a:lnTo>
                    <a:pt x="20235" y="53458"/>
                  </a:lnTo>
                  <a:lnTo>
                    <a:pt x="20296" y="53922"/>
                  </a:lnTo>
                  <a:lnTo>
                    <a:pt x="20356" y="54479"/>
                  </a:lnTo>
                  <a:lnTo>
                    <a:pt x="20478" y="55035"/>
                  </a:lnTo>
                  <a:lnTo>
                    <a:pt x="20661" y="55685"/>
                  </a:lnTo>
                  <a:lnTo>
                    <a:pt x="20905" y="56335"/>
                  </a:lnTo>
                  <a:lnTo>
                    <a:pt x="21210" y="56892"/>
                  </a:lnTo>
                  <a:lnTo>
                    <a:pt x="21514" y="57263"/>
                  </a:lnTo>
                  <a:lnTo>
                    <a:pt x="21880" y="57541"/>
                  </a:lnTo>
                  <a:lnTo>
                    <a:pt x="22246" y="57541"/>
                  </a:lnTo>
                  <a:lnTo>
                    <a:pt x="22794" y="57263"/>
                  </a:lnTo>
                  <a:lnTo>
                    <a:pt x="23160" y="56892"/>
                  </a:lnTo>
                  <a:lnTo>
                    <a:pt x="23465" y="57077"/>
                  </a:lnTo>
                  <a:lnTo>
                    <a:pt x="23830" y="57912"/>
                  </a:lnTo>
                  <a:lnTo>
                    <a:pt x="24135" y="58469"/>
                  </a:lnTo>
                  <a:lnTo>
                    <a:pt x="24501" y="59026"/>
                  </a:lnTo>
                  <a:lnTo>
                    <a:pt x="24988" y="59397"/>
                  </a:lnTo>
                  <a:lnTo>
                    <a:pt x="25476" y="59861"/>
                  </a:lnTo>
                  <a:lnTo>
                    <a:pt x="25902" y="60233"/>
                  </a:lnTo>
                  <a:lnTo>
                    <a:pt x="26329" y="60697"/>
                  </a:lnTo>
                  <a:lnTo>
                    <a:pt x="26573" y="61161"/>
                  </a:lnTo>
                  <a:lnTo>
                    <a:pt x="26756" y="61810"/>
                  </a:lnTo>
                  <a:lnTo>
                    <a:pt x="26878" y="62460"/>
                  </a:lnTo>
                  <a:lnTo>
                    <a:pt x="26938" y="63017"/>
                  </a:lnTo>
                  <a:lnTo>
                    <a:pt x="27060" y="63481"/>
                  </a:lnTo>
                  <a:lnTo>
                    <a:pt x="27243" y="63852"/>
                  </a:lnTo>
                  <a:lnTo>
                    <a:pt x="27487" y="64223"/>
                  </a:lnTo>
                  <a:lnTo>
                    <a:pt x="27792" y="64595"/>
                  </a:lnTo>
                  <a:lnTo>
                    <a:pt x="28218" y="64873"/>
                  </a:lnTo>
                  <a:lnTo>
                    <a:pt x="28767" y="65059"/>
                  </a:lnTo>
                  <a:lnTo>
                    <a:pt x="29315" y="65337"/>
                  </a:lnTo>
                  <a:lnTo>
                    <a:pt x="29681" y="65801"/>
                  </a:lnTo>
                  <a:lnTo>
                    <a:pt x="29986" y="66451"/>
                  </a:lnTo>
                  <a:lnTo>
                    <a:pt x="30229" y="67008"/>
                  </a:lnTo>
                  <a:lnTo>
                    <a:pt x="30351" y="67750"/>
                  </a:lnTo>
                  <a:lnTo>
                    <a:pt x="30473" y="68492"/>
                  </a:lnTo>
                  <a:lnTo>
                    <a:pt x="30595" y="69235"/>
                  </a:lnTo>
                  <a:lnTo>
                    <a:pt x="30717" y="69885"/>
                  </a:lnTo>
                  <a:lnTo>
                    <a:pt x="30900" y="70441"/>
                  </a:lnTo>
                  <a:lnTo>
                    <a:pt x="31022" y="70905"/>
                  </a:lnTo>
                  <a:lnTo>
                    <a:pt x="31205" y="71184"/>
                  </a:lnTo>
                  <a:lnTo>
                    <a:pt x="31448" y="71369"/>
                  </a:lnTo>
                  <a:lnTo>
                    <a:pt x="31753" y="71555"/>
                  </a:lnTo>
                  <a:lnTo>
                    <a:pt x="32180" y="71648"/>
                  </a:lnTo>
                  <a:lnTo>
                    <a:pt x="32728" y="71834"/>
                  </a:lnTo>
                  <a:lnTo>
                    <a:pt x="33460" y="72019"/>
                  </a:lnTo>
                  <a:lnTo>
                    <a:pt x="33886" y="72112"/>
                  </a:lnTo>
                  <a:lnTo>
                    <a:pt x="34252" y="72298"/>
                  </a:lnTo>
                  <a:lnTo>
                    <a:pt x="34618" y="72390"/>
                  </a:lnTo>
                  <a:lnTo>
                    <a:pt x="34983" y="72483"/>
                  </a:lnTo>
                  <a:lnTo>
                    <a:pt x="35349" y="72669"/>
                  </a:lnTo>
                  <a:lnTo>
                    <a:pt x="35715" y="72762"/>
                  </a:lnTo>
                  <a:lnTo>
                    <a:pt x="36019" y="72762"/>
                  </a:lnTo>
                  <a:lnTo>
                    <a:pt x="36324" y="72854"/>
                  </a:lnTo>
                  <a:lnTo>
                    <a:pt x="36872" y="72947"/>
                  </a:lnTo>
                  <a:lnTo>
                    <a:pt x="37360" y="72854"/>
                  </a:lnTo>
                  <a:lnTo>
                    <a:pt x="37726" y="72483"/>
                  </a:lnTo>
                  <a:lnTo>
                    <a:pt x="38030" y="72019"/>
                  </a:lnTo>
                  <a:lnTo>
                    <a:pt x="38396" y="71091"/>
                  </a:lnTo>
                  <a:lnTo>
                    <a:pt x="38701" y="70998"/>
                  </a:lnTo>
                  <a:lnTo>
                    <a:pt x="39127" y="71184"/>
                  </a:lnTo>
                  <a:lnTo>
                    <a:pt x="39798" y="71369"/>
                  </a:lnTo>
                  <a:lnTo>
                    <a:pt x="40042" y="71369"/>
                  </a:lnTo>
                  <a:lnTo>
                    <a:pt x="40346" y="71462"/>
                  </a:lnTo>
                  <a:lnTo>
                    <a:pt x="40651" y="71555"/>
                  </a:lnTo>
                  <a:lnTo>
                    <a:pt x="41017" y="71555"/>
                  </a:lnTo>
                  <a:lnTo>
                    <a:pt x="41321" y="71648"/>
                  </a:lnTo>
                  <a:lnTo>
                    <a:pt x="41687" y="71741"/>
                  </a:lnTo>
                  <a:lnTo>
                    <a:pt x="42053" y="71834"/>
                  </a:lnTo>
                  <a:lnTo>
                    <a:pt x="42418" y="71834"/>
                  </a:lnTo>
                  <a:lnTo>
                    <a:pt x="43089" y="71834"/>
                  </a:lnTo>
                  <a:lnTo>
                    <a:pt x="43576" y="71555"/>
                  </a:lnTo>
                  <a:lnTo>
                    <a:pt x="43881" y="70905"/>
                  </a:lnTo>
                  <a:lnTo>
                    <a:pt x="43942" y="69885"/>
                  </a:lnTo>
                  <a:lnTo>
                    <a:pt x="43942" y="68678"/>
                  </a:lnTo>
                  <a:lnTo>
                    <a:pt x="44003" y="67750"/>
                  </a:lnTo>
                  <a:lnTo>
                    <a:pt x="44186" y="66915"/>
                  </a:lnTo>
                  <a:lnTo>
                    <a:pt x="44369" y="66172"/>
                  </a:lnTo>
                  <a:lnTo>
                    <a:pt x="44673" y="65708"/>
                  </a:lnTo>
                  <a:lnTo>
                    <a:pt x="44978" y="65337"/>
                  </a:lnTo>
                  <a:lnTo>
                    <a:pt x="45344" y="65151"/>
                  </a:lnTo>
                  <a:lnTo>
                    <a:pt x="45709" y="65059"/>
                  </a:lnTo>
                  <a:lnTo>
                    <a:pt x="46075" y="64966"/>
                  </a:lnTo>
                  <a:lnTo>
                    <a:pt x="46502" y="64687"/>
                  </a:lnTo>
                  <a:lnTo>
                    <a:pt x="46867" y="64316"/>
                  </a:lnTo>
                  <a:lnTo>
                    <a:pt x="47294" y="63852"/>
                  </a:lnTo>
                  <a:lnTo>
                    <a:pt x="47599" y="63295"/>
                  </a:lnTo>
                  <a:lnTo>
                    <a:pt x="47842" y="62646"/>
                  </a:lnTo>
                  <a:lnTo>
                    <a:pt x="48025" y="62089"/>
                  </a:lnTo>
                  <a:lnTo>
                    <a:pt x="48086" y="61439"/>
                  </a:lnTo>
                  <a:lnTo>
                    <a:pt x="48086" y="59769"/>
                  </a:lnTo>
                  <a:lnTo>
                    <a:pt x="48147" y="57634"/>
                  </a:lnTo>
                  <a:lnTo>
                    <a:pt x="48513" y="56149"/>
                  </a:lnTo>
                  <a:lnTo>
                    <a:pt x="49488" y="56335"/>
                  </a:lnTo>
                  <a:lnTo>
                    <a:pt x="50097" y="56892"/>
                  </a:lnTo>
                  <a:lnTo>
                    <a:pt x="50646" y="57263"/>
                  </a:lnTo>
                  <a:lnTo>
                    <a:pt x="51194" y="57448"/>
                  </a:lnTo>
                  <a:lnTo>
                    <a:pt x="51621" y="57448"/>
                  </a:lnTo>
                  <a:lnTo>
                    <a:pt x="51987" y="57356"/>
                  </a:lnTo>
                  <a:lnTo>
                    <a:pt x="52291" y="57263"/>
                  </a:lnTo>
                  <a:lnTo>
                    <a:pt x="52596" y="57077"/>
                  </a:lnTo>
                  <a:lnTo>
                    <a:pt x="52840" y="56984"/>
                  </a:lnTo>
                  <a:lnTo>
                    <a:pt x="53084" y="56892"/>
                  </a:lnTo>
                  <a:lnTo>
                    <a:pt x="53449" y="56892"/>
                  </a:lnTo>
                  <a:lnTo>
                    <a:pt x="53876" y="56984"/>
                  </a:lnTo>
                  <a:lnTo>
                    <a:pt x="54303" y="57077"/>
                  </a:lnTo>
                  <a:lnTo>
                    <a:pt x="54790" y="57263"/>
                  </a:lnTo>
                  <a:lnTo>
                    <a:pt x="55278" y="57541"/>
                  </a:lnTo>
                  <a:lnTo>
                    <a:pt x="55704" y="58005"/>
                  </a:lnTo>
                  <a:lnTo>
                    <a:pt x="56131" y="58469"/>
                  </a:lnTo>
                  <a:lnTo>
                    <a:pt x="56497" y="58933"/>
                  </a:lnTo>
                  <a:lnTo>
                    <a:pt x="56923" y="59397"/>
                  </a:lnTo>
                  <a:lnTo>
                    <a:pt x="57350" y="59769"/>
                  </a:lnTo>
                  <a:lnTo>
                    <a:pt x="57776" y="60047"/>
                  </a:lnTo>
                  <a:lnTo>
                    <a:pt x="58203" y="60325"/>
                  </a:lnTo>
                  <a:lnTo>
                    <a:pt x="58630" y="60511"/>
                  </a:lnTo>
                  <a:lnTo>
                    <a:pt x="58995" y="60882"/>
                  </a:lnTo>
                  <a:lnTo>
                    <a:pt x="59300" y="61161"/>
                  </a:lnTo>
                  <a:lnTo>
                    <a:pt x="59605" y="61346"/>
                  </a:lnTo>
                  <a:lnTo>
                    <a:pt x="59910" y="61439"/>
                  </a:lnTo>
                  <a:lnTo>
                    <a:pt x="60275" y="61346"/>
                  </a:lnTo>
                  <a:lnTo>
                    <a:pt x="60641" y="61161"/>
                  </a:lnTo>
                  <a:lnTo>
                    <a:pt x="60946" y="61068"/>
                  </a:lnTo>
                  <a:lnTo>
                    <a:pt x="61311" y="60975"/>
                  </a:lnTo>
                  <a:lnTo>
                    <a:pt x="61616" y="61161"/>
                  </a:lnTo>
                  <a:lnTo>
                    <a:pt x="61860" y="61439"/>
                  </a:lnTo>
                  <a:lnTo>
                    <a:pt x="62104" y="61903"/>
                  </a:lnTo>
                  <a:lnTo>
                    <a:pt x="62469" y="62460"/>
                  </a:lnTo>
                  <a:lnTo>
                    <a:pt x="62835" y="63110"/>
                  </a:lnTo>
                  <a:lnTo>
                    <a:pt x="63261" y="63666"/>
                  </a:lnTo>
                  <a:lnTo>
                    <a:pt x="63749" y="64223"/>
                  </a:lnTo>
                  <a:lnTo>
                    <a:pt x="64237" y="64780"/>
                  </a:lnTo>
                  <a:lnTo>
                    <a:pt x="64724" y="65337"/>
                  </a:lnTo>
                  <a:lnTo>
                    <a:pt x="65212" y="65708"/>
                  </a:lnTo>
                  <a:lnTo>
                    <a:pt x="65516" y="65894"/>
                  </a:lnTo>
                  <a:lnTo>
                    <a:pt x="65943" y="66079"/>
                  </a:lnTo>
                  <a:lnTo>
                    <a:pt x="66492" y="66265"/>
                  </a:lnTo>
                  <a:lnTo>
                    <a:pt x="67040" y="66451"/>
                  </a:lnTo>
                  <a:lnTo>
                    <a:pt x="67589" y="66543"/>
                  </a:lnTo>
                  <a:lnTo>
                    <a:pt x="68198" y="66729"/>
                  </a:lnTo>
                  <a:lnTo>
                    <a:pt x="68807" y="66729"/>
                  </a:lnTo>
                  <a:lnTo>
                    <a:pt x="69417" y="66822"/>
                  </a:lnTo>
                  <a:lnTo>
                    <a:pt x="69722" y="66822"/>
                  </a:lnTo>
                  <a:lnTo>
                    <a:pt x="70026" y="66822"/>
                  </a:lnTo>
                  <a:lnTo>
                    <a:pt x="70270" y="66822"/>
                  </a:lnTo>
                  <a:lnTo>
                    <a:pt x="70575" y="66822"/>
                  </a:lnTo>
                  <a:lnTo>
                    <a:pt x="70758" y="66729"/>
                  </a:lnTo>
                  <a:lnTo>
                    <a:pt x="71001" y="66729"/>
                  </a:lnTo>
                  <a:lnTo>
                    <a:pt x="71184" y="66636"/>
                  </a:lnTo>
                  <a:lnTo>
                    <a:pt x="71306" y="66543"/>
                  </a:lnTo>
                  <a:lnTo>
                    <a:pt x="71672" y="66265"/>
                  </a:lnTo>
                  <a:lnTo>
                    <a:pt x="71977" y="65708"/>
                  </a:lnTo>
                  <a:lnTo>
                    <a:pt x="72281" y="65151"/>
                  </a:lnTo>
                  <a:lnTo>
                    <a:pt x="72647" y="64687"/>
                  </a:lnTo>
                  <a:lnTo>
                    <a:pt x="73074" y="64223"/>
                  </a:lnTo>
                  <a:lnTo>
                    <a:pt x="73622" y="64038"/>
                  </a:lnTo>
                  <a:lnTo>
                    <a:pt x="74292" y="64223"/>
                  </a:lnTo>
                  <a:lnTo>
                    <a:pt x="75085" y="64780"/>
                  </a:lnTo>
                  <a:lnTo>
                    <a:pt x="75938" y="65523"/>
                  </a:lnTo>
                  <a:lnTo>
                    <a:pt x="76730" y="65987"/>
                  </a:lnTo>
                  <a:lnTo>
                    <a:pt x="77462" y="66358"/>
                  </a:lnTo>
                  <a:lnTo>
                    <a:pt x="78132" y="66636"/>
                  </a:lnTo>
                  <a:lnTo>
                    <a:pt x="78680" y="66822"/>
                  </a:lnTo>
                  <a:lnTo>
                    <a:pt x="79046" y="66915"/>
                  </a:lnTo>
                  <a:lnTo>
                    <a:pt x="79351" y="66915"/>
                  </a:lnTo>
                  <a:lnTo>
                    <a:pt x="79412" y="66915"/>
                  </a:lnTo>
                  <a:lnTo>
                    <a:pt x="79473" y="67286"/>
                  </a:lnTo>
                  <a:lnTo>
                    <a:pt x="79595" y="68028"/>
                  </a:lnTo>
                  <a:lnTo>
                    <a:pt x="79838" y="68956"/>
                  </a:lnTo>
                  <a:lnTo>
                    <a:pt x="80265" y="69606"/>
                  </a:lnTo>
                  <a:lnTo>
                    <a:pt x="80448" y="69792"/>
                  </a:lnTo>
                  <a:lnTo>
                    <a:pt x="80692" y="69792"/>
                  </a:lnTo>
                  <a:lnTo>
                    <a:pt x="80935" y="69792"/>
                  </a:lnTo>
                  <a:lnTo>
                    <a:pt x="81179" y="69606"/>
                  </a:lnTo>
                  <a:lnTo>
                    <a:pt x="81667" y="69049"/>
                  </a:lnTo>
                  <a:lnTo>
                    <a:pt x="82093" y="68400"/>
                  </a:lnTo>
                  <a:lnTo>
                    <a:pt x="82520" y="67564"/>
                  </a:lnTo>
                  <a:lnTo>
                    <a:pt x="82886" y="66636"/>
                  </a:lnTo>
                  <a:lnTo>
                    <a:pt x="83190" y="65708"/>
                  </a:lnTo>
                  <a:lnTo>
                    <a:pt x="83495" y="64780"/>
                  </a:lnTo>
                  <a:lnTo>
                    <a:pt x="83800" y="63852"/>
                  </a:lnTo>
                  <a:lnTo>
                    <a:pt x="84105" y="63017"/>
                  </a:lnTo>
                  <a:lnTo>
                    <a:pt x="84409" y="62274"/>
                  </a:lnTo>
                  <a:lnTo>
                    <a:pt x="84714" y="61625"/>
                  </a:lnTo>
                  <a:lnTo>
                    <a:pt x="85019" y="61068"/>
                  </a:lnTo>
                  <a:lnTo>
                    <a:pt x="85384" y="60697"/>
                  </a:lnTo>
                  <a:lnTo>
                    <a:pt x="85750" y="60511"/>
                  </a:lnTo>
                  <a:lnTo>
                    <a:pt x="86116" y="60511"/>
                  </a:lnTo>
                  <a:lnTo>
                    <a:pt x="86603" y="60697"/>
                  </a:lnTo>
                  <a:lnTo>
                    <a:pt x="87091" y="61161"/>
                  </a:lnTo>
                  <a:lnTo>
                    <a:pt x="87639" y="61625"/>
                  </a:lnTo>
                  <a:lnTo>
                    <a:pt x="88127" y="61810"/>
                  </a:lnTo>
                  <a:lnTo>
                    <a:pt x="88675" y="61810"/>
                  </a:lnTo>
                  <a:lnTo>
                    <a:pt x="89224" y="61717"/>
                  </a:lnTo>
                  <a:lnTo>
                    <a:pt x="89833" y="61439"/>
                  </a:lnTo>
                  <a:lnTo>
                    <a:pt x="90443" y="61253"/>
                  </a:lnTo>
                  <a:lnTo>
                    <a:pt x="91113" y="61068"/>
                  </a:lnTo>
                  <a:lnTo>
                    <a:pt x="91845" y="60882"/>
                  </a:lnTo>
                  <a:lnTo>
                    <a:pt x="92515" y="60697"/>
                  </a:lnTo>
                  <a:lnTo>
                    <a:pt x="93124" y="60418"/>
                  </a:lnTo>
                  <a:lnTo>
                    <a:pt x="93612" y="60047"/>
                  </a:lnTo>
                  <a:lnTo>
                    <a:pt x="94099" y="59583"/>
                  </a:lnTo>
                  <a:lnTo>
                    <a:pt x="94465" y="59026"/>
                  </a:lnTo>
                  <a:lnTo>
                    <a:pt x="94831" y="58562"/>
                  </a:lnTo>
                  <a:lnTo>
                    <a:pt x="95196" y="58005"/>
                  </a:lnTo>
                  <a:lnTo>
                    <a:pt x="95562" y="57541"/>
                  </a:lnTo>
                  <a:lnTo>
                    <a:pt x="95928" y="57170"/>
                  </a:lnTo>
                  <a:lnTo>
                    <a:pt x="96293" y="56799"/>
                  </a:lnTo>
                  <a:lnTo>
                    <a:pt x="96659" y="56520"/>
                  </a:lnTo>
                  <a:lnTo>
                    <a:pt x="97025" y="56242"/>
                  </a:lnTo>
                  <a:lnTo>
                    <a:pt x="97330" y="55963"/>
                  </a:lnTo>
                  <a:lnTo>
                    <a:pt x="97634" y="55592"/>
                  </a:lnTo>
                  <a:lnTo>
                    <a:pt x="97878" y="55128"/>
                  </a:lnTo>
                  <a:lnTo>
                    <a:pt x="98122" y="54571"/>
                  </a:lnTo>
                  <a:lnTo>
                    <a:pt x="98427" y="53922"/>
                  </a:lnTo>
                  <a:lnTo>
                    <a:pt x="98792" y="53458"/>
                  </a:lnTo>
                  <a:lnTo>
                    <a:pt x="99219" y="52994"/>
                  </a:lnTo>
                  <a:lnTo>
                    <a:pt x="99645" y="52437"/>
                  </a:lnTo>
                  <a:lnTo>
                    <a:pt x="100011" y="51880"/>
                  </a:lnTo>
                  <a:lnTo>
                    <a:pt x="100377" y="51230"/>
                  </a:lnTo>
                  <a:lnTo>
                    <a:pt x="100621" y="50488"/>
                  </a:lnTo>
                  <a:lnTo>
                    <a:pt x="100681" y="49467"/>
                  </a:lnTo>
                  <a:lnTo>
                    <a:pt x="100742" y="47518"/>
                  </a:lnTo>
                  <a:lnTo>
                    <a:pt x="100925" y="46033"/>
                  </a:lnTo>
                  <a:lnTo>
                    <a:pt x="101047" y="45198"/>
                  </a:lnTo>
                  <a:lnTo>
                    <a:pt x="101108" y="44919"/>
                  </a:lnTo>
                  <a:lnTo>
                    <a:pt x="101169" y="44548"/>
                  </a:lnTo>
                  <a:lnTo>
                    <a:pt x="101352" y="43620"/>
                  </a:lnTo>
                  <a:lnTo>
                    <a:pt x="101839" y="42785"/>
                  </a:lnTo>
                  <a:lnTo>
                    <a:pt x="102693" y="42506"/>
                  </a:lnTo>
                  <a:lnTo>
                    <a:pt x="103180" y="42506"/>
                  </a:lnTo>
                  <a:lnTo>
                    <a:pt x="103668" y="42321"/>
                  </a:lnTo>
                  <a:lnTo>
                    <a:pt x="104155" y="41950"/>
                  </a:lnTo>
                  <a:lnTo>
                    <a:pt x="104582" y="41393"/>
                  </a:lnTo>
                  <a:lnTo>
                    <a:pt x="104948" y="40836"/>
                  </a:lnTo>
                  <a:lnTo>
                    <a:pt x="105191" y="40186"/>
                  </a:lnTo>
                  <a:lnTo>
                    <a:pt x="105374" y="39537"/>
                  </a:lnTo>
                  <a:lnTo>
                    <a:pt x="105435" y="38980"/>
                  </a:lnTo>
                  <a:lnTo>
                    <a:pt x="105496" y="38423"/>
                  </a:lnTo>
                  <a:lnTo>
                    <a:pt x="105740" y="38052"/>
                  </a:lnTo>
                  <a:lnTo>
                    <a:pt x="106045" y="37680"/>
                  </a:lnTo>
                  <a:lnTo>
                    <a:pt x="106471" y="37309"/>
                  </a:lnTo>
                  <a:lnTo>
                    <a:pt x="106837" y="37031"/>
                  </a:lnTo>
                  <a:lnTo>
                    <a:pt x="107203" y="36567"/>
                  </a:lnTo>
                  <a:lnTo>
                    <a:pt x="107446" y="36010"/>
                  </a:lnTo>
                  <a:lnTo>
                    <a:pt x="107629" y="35360"/>
                  </a:lnTo>
                  <a:lnTo>
                    <a:pt x="107812" y="34803"/>
                  </a:lnTo>
                  <a:lnTo>
                    <a:pt x="108239" y="34525"/>
                  </a:lnTo>
                  <a:lnTo>
                    <a:pt x="108848" y="34432"/>
                  </a:lnTo>
                  <a:lnTo>
                    <a:pt x="109518" y="34525"/>
                  </a:lnTo>
                  <a:lnTo>
                    <a:pt x="110250" y="34618"/>
                  </a:lnTo>
                  <a:lnTo>
                    <a:pt x="110981" y="34525"/>
                  </a:lnTo>
                  <a:lnTo>
                    <a:pt x="111591" y="34154"/>
                  </a:lnTo>
                  <a:lnTo>
                    <a:pt x="112139" y="33504"/>
                  </a:lnTo>
                  <a:lnTo>
                    <a:pt x="112627" y="32019"/>
                  </a:lnTo>
                  <a:lnTo>
                    <a:pt x="112627" y="30998"/>
                  </a:lnTo>
                  <a:lnTo>
                    <a:pt x="112322" y="30163"/>
                  </a:lnTo>
                  <a:lnTo>
                    <a:pt x="112139" y="29049"/>
                  </a:lnTo>
                  <a:lnTo>
                    <a:pt x="112078" y="28307"/>
                  </a:lnTo>
                  <a:lnTo>
                    <a:pt x="112017" y="27657"/>
                  </a:lnTo>
                  <a:lnTo>
                    <a:pt x="111834" y="27008"/>
                  </a:lnTo>
                  <a:lnTo>
                    <a:pt x="111591" y="26358"/>
                  </a:lnTo>
                  <a:lnTo>
                    <a:pt x="111286" y="25894"/>
                  </a:lnTo>
                  <a:lnTo>
                    <a:pt x="110981" y="25523"/>
                  </a:lnTo>
                  <a:lnTo>
                    <a:pt x="110615" y="25244"/>
                  </a:lnTo>
                  <a:lnTo>
                    <a:pt x="110189" y="25151"/>
                  </a:lnTo>
                  <a:lnTo>
                    <a:pt x="109945" y="25151"/>
                  </a:lnTo>
                  <a:lnTo>
                    <a:pt x="109762" y="25059"/>
                  </a:lnTo>
                  <a:lnTo>
                    <a:pt x="109518" y="24966"/>
                  </a:lnTo>
                  <a:lnTo>
                    <a:pt x="109336" y="24873"/>
                  </a:lnTo>
                  <a:lnTo>
                    <a:pt x="109031" y="25151"/>
                  </a:lnTo>
                  <a:lnTo>
                    <a:pt x="108787" y="25430"/>
                  </a:lnTo>
                  <a:lnTo>
                    <a:pt x="108604" y="25801"/>
                  </a:lnTo>
                  <a:lnTo>
                    <a:pt x="108543" y="26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85875" y="6950"/>
              <a:ext cx="2814125" cy="2494225"/>
            </a:xfrm>
            <a:custGeom>
              <a:avLst/>
              <a:gdLst/>
              <a:ahLst/>
              <a:cxnLst/>
              <a:rect l="0" t="0" r="0" b="0"/>
              <a:pathLst>
                <a:path w="112565" h="99769" extrusionOk="0">
                  <a:moveTo>
                    <a:pt x="101046" y="71833"/>
                  </a:moveTo>
                  <a:lnTo>
                    <a:pt x="101107" y="71462"/>
                  </a:lnTo>
                  <a:lnTo>
                    <a:pt x="101290" y="70534"/>
                  </a:lnTo>
                  <a:lnTo>
                    <a:pt x="101778" y="69699"/>
                  </a:lnTo>
                  <a:lnTo>
                    <a:pt x="102570" y="69420"/>
                  </a:lnTo>
                  <a:lnTo>
                    <a:pt x="103119" y="69420"/>
                  </a:lnTo>
                  <a:lnTo>
                    <a:pt x="103606" y="69142"/>
                  </a:lnTo>
                  <a:lnTo>
                    <a:pt x="104094" y="68771"/>
                  </a:lnTo>
                  <a:lnTo>
                    <a:pt x="104520" y="68307"/>
                  </a:lnTo>
                  <a:lnTo>
                    <a:pt x="104886" y="67657"/>
                  </a:lnTo>
                  <a:lnTo>
                    <a:pt x="105130" y="67007"/>
                  </a:lnTo>
                  <a:lnTo>
                    <a:pt x="105313" y="66358"/>
                  </a:lnTo>
                  <a:lnTo>
                    <a:pt x="105374" y="65801"/>
                  </a:lnTo>
                  <a:lnTo>
                    <a:pt x="105434" y="65337"/>
                  </a:lnTo>
                  <a:lnTo>
                    <a:pt x="105678" y="64873"/>
                  </a:lnTo>
                  <a:lnTo>
                    <a:pt x="105983" y="64594"/>
                  </a:lnTo>
                  <a:lnTo>
                    <a:pt x="106349" y="64223"/>
                  </a:lnTo>
                  <a:lnTo>
                    <a:pt x="106775" y="63852"/>
                  </a:lnTo>
                  <a:lnTo>
                    <a:pt x="107080" y="63481"/>
                  </a:lnTo>
                  <a:lnTo>
                    <a:pt x="107385" y="62924"/>
                  </a:lnTo>
                  <a:lnTo>
                    <a:pt x="107507" y="62181"/>
                  </a:lnTo>
                  <a:lnTo>
                    <a:pt x="107750" y="61625"/>
                  </a:lnTo>
                  <a:lnTo>
                    <a:pt x="108177" y="61346"/>
                  </a:lnTo>
                  <a:lnTo>
                    <a:pt x="108725" y="61346"/>
                  </a:lnTo>
                  <a:lnTo>
                    <a:pt x="109457" y="61439"/>
                  </a:lnTo>
                  <a:lnTo>
                    <a:pt x="110188" y="61439"/>
                  </a:lnTo>
                  <a:lnTo>
                    <a:pt x="110859" y="61439"/>
                  </a:lnTo>
                  <a:lnTo>
                    <a:pt x="111529" y="61068"/>
                  </a:lnTo>
                  <a:lnTo>
                    <a:pt x="112077" y="60418"/>
                  </a:lnTo>
                  <a:lnTo>
                    <a:pt x="112321" y="59861"/>
                  </a:lnTo>
                  <a:lnTo>
                    <a:pt x="112443" y="59397"/>
                  </a:lnTo>
                  <a:lnTo>
                    <a:pt x="112565" y="59026"/>
                  </a:lnTo>
                  <a:lnTo>
                    <a:pt x="112565" y="58655"/>
                  </a:lnTo>
                  <a:lnTo>
                    <a:pt x="112565" y="58562"/>
                  </a:lnTo>
                  <a:lnTo>
                    <a:pt x="112565" y="58562"/>
                  </a:lnTo>
                  <a:lnTo>
                    <a:pt x="112565" y="58562"/>
                  </a:lnTo>
                  <a:lnTo>
                    <a:pt x="112565" y="58469"/>
                  </a:lnTo>
                  <a:lnTo>
                    <a:pt x="112504" y="57819"/>
                  </a:lnTo>
                  <a:lnTo>
                    <a:pt x="112321" y="57263"/>
                  </a:lnTo>
                  <a:lnTo>
                    <a:pt x="112138" y="56613"/>
                  </a:lnTo>
                  <a:lnTo>
                    <a:pt x="112077" y="55870"/>
                  </a:lnTo>
                  <a:lnTo>
                    <a:pt x="112017" y="55221"/>
                  </a:lnTo>
                  <a:lnTo>
                    <a:pt x="111956" y="54571"/>
                  </a:lnTo>
                  <a:lnTo>
                    <a:pt x="111773" y="53922"/>
                  </a:lnTo>
                  <a:lnTo>
                    <a:pt x="111529" y="53272"/>
                  </a:lnTo>
                  <a:lnTo>
                    <a:pt x="111224" y="52808"/>
                  </a:lnTo>
                  <a:lnTo>
                    <a:pt x="110919" y="52437"/>
                  </a:lnTo>
                  <a:lnTo>
                    <a:pt x="110493" y="52158"/>
                  </a:lnTo>
                  <a:lnTo>
                    <a:pt x="110066" y="52065"/>
                  </a:lnTo>
                  <a:lnTo>
                    <a:pt x="109640" y="51973"/>
                  </a:lnTo>
                  <a:lnTo>
                    <a:pt x="109274" y="51787"/>
                  </a:lnTo>
                  <a:lnTo>
                    <a:pt x="108908" y="51509"/>
                  </a:lnTo>
                  <a:lnTo>
                    <a:pt x="108604" y="51045"/>
                  </a:lnTo>
                  <a:lnTo>
                    <a:pt x="108360" y="50488"/>
                  </a:lnTo>
                  <a:lnTo>
                    <a:pt x="108177" y="49838"/>
                  </a:lnTo>
                  <a:lnTo>
                    <a:pt x="108116" y="48910"/>
                  </a:lnTo>
                  <a:lnTo>
                    <a:pt x="108116" y="47889"/>
                  </a:lnTo>
                  <a:lnTo>
                    <a:pt x="108116" y="46775"/>
                  </a:lnTo>
                  <a:lnTo>
                    <a:pt x="108055" y="45847"/>
                  </a:lnTo>
                  <a:lnTo>
                    <a:pt x="107811" y="45105"/>
                  </a:lnTo>
                  <a:lnTo>
                    <a:pt x="107568" y="44455"/>
                  </a:lnTo>
                  <a:lnTo>
                    <a:pt x="107263" y="44084"/>
                  </a:lnTo>
                  <a:lnTo>
                    <a:pt x="106897" y="43713"/>
                  </a:lnTo>
                  <a:lnTo>
                    <a:pt x="106531" y="43620"/>
                  </a:lnTo>
                  <a:lnTo>
                    <a:pt x="106166" y="43620"/>
                  </a:lnTo>
                  <a:lnTo>
                    <a:pt x="105800" y="43620"/>
                  </a:lnTo>
                  <a:lnTo>
                    <a:pt x="105434" y="43527"/>
                  </a:lnTo>
                  <a:lnTo>
                    <a:pt x="105069" y="43249"/>
                  </a:lnTo>
                  <a:lnTo>
                    <a:pt x="104703" y="42970"/>
                  </a:lnTo>
                  <a:lnTo>
                    <a:pt x="104277" y="42785"/>
                  </a:lnTo>
                  <a:lnTo>
                    <a:pt x="103911" y="42599"/>
                  </a:lnTo>
                  <a:lnTo>
                    <a:pt x="103545" y="42599"/>
                  </a:lnTo>
                  <a:lnTo>
                    <a:pt x="103180" y="42785"/>
                  </a:lnTo>
                  <a:lnTo>
                    <a:pt x="102814" y="42877"/>
                  </a:lnTo>
                  <a:lnTo>
                    <a:pt x="102326" y="42692"/>
                  </a:lnTo>
                  <a:lnTo>
                    <a:pt x="101900" y="42228"/>
                  </a:lnTo>
                  <a:lnTo>
                    <a:pt x="101412" y="41671"/>
                  </a:lnTo>
                  <a:lnTo>
                    <a:pt x="100925" y="41114"/>
                  </a:lnTo>
                  <a:lnTo>
                    <a:pt x="100498" y="40743"/>
                  </a:lnTo>
                  <a:lnTo>
                    <a:pt x="100010" y="40464"/>
                  </a:lnTo>
                  <a:lnTo>
                    <a:pt x="99645" y="40650"/>
                  </a:lnTo>
                  <a:lnTo>
                    <a:pt x="99096" y="40650"/>
                  </a:lnTo>
                  <a:lnTo>
                    <a:pt x="98852" y="39815"/>
                  </a:lnTo>
                  <a:lnTo>
                    <a:pt x="98609" y="38701"/>
                  </a:lnTo>
                  <a:lnTo>
                    <a:pt x="98060" y="38237"/>
                  </a:lnTo>
                  <a:lnTo>
                    <a:pt x="97512" y="38516"/>
                  </a:lnTo>
                  <a:lnTo>
                    <a:pt x="97146" y="39072"/>
                  </a:lnTo>
                  <a:lnTo>
                    <a:pt x="96902" y="39908"/>
                  </a:lnTo>
                  <a:lnTo>
                    <a:pt x="96658" y="40650"/>
                  </a:lnTo>
                  <a:lnTo>
                    <a:pt x="96476" y="41021"/>
                  </a:lnTo>
                  <a:lnTo>
                    <a:pt x="96293" y="41300"/>
                  </a:lnTo>
                  <a:lnTo>
                    <a:pt x="96049" y="41485"/>
                  </a:lnTo>
                  <a:lnTo>
                    <a:pt x="95805" y="41578"/>
                  </a:lnTo>
                  <a:lnTo>
                    <a:pt x="95501" y="41671"/>
                  </a:lnTo>
                  <a:lnTo>
                    <a:pt x="95196" y="41671"/>
                  </a:lnTo>
                  <a:lnTo>
                    <a:pt x="94952" y="41485"/>
                  </a:lnTo>
                  <a:lnTo>
                    <a:pt x="94708" y="41207"/>
                  </a:lnTo>
                  <a:lnTo>
                    <a:pt x="94343" y="40279"/>
                  </a:lnTo>
                  <a:lnTo>
                    <a:pt x="94038" y="38887"/>
                  </a:lnTo>
                  <a:lnTo>
                    <a:pt x="93611" y="37680"/>
                  </a:lnTo>
                  <a:lnTo>
                    <a:pt x="92941" y="37031"/>
                  </a:lnTo>
                  <a:lnTo>
                    <a:pt x="92453" y="36938"/>
                  </a:lnTo>
                  <a:lnTo>
                    <a:pt x="92027" y="36752"/>
                  </a:lnTo>
                  <a:lnTo>
                    <a:pt x="91661" y="36567"/>
                  </a:lnTo>
                  <a:lnTo>
                    <a:pt x="91356" y="36381"/>
                  </a:lnTo>
                  <a:lnTo>
                    <a:pt x="91173" y="36103"/>
                  </a:lnTo>
                  <a:lnTo>
                    <a:pt x="91173" y="35824"/>
                  </a:lnTo>
                  <a:lnTo>
                    <a:pt x="91356" y="35546"/>
                  </a:lnTo>
                  <a:lnTo>
                    <a:pt x="91722" y="35267"/>
                  </a:lnTo>
                  <a:lnTo>
                    <a:pt x="92209" y="34989"/>
                  </a:lnTo>
                  <a:lnTo>
                    <a:pt x="92575" y="34710"/>
                  </a:lnTo>
                  <a:lnTo>
                    <a:pt x="92941" y="34432"/>
                  </a:lnTo>
                  <a:lnTo>
                    <a:pt x="93185" y="34154"/>
                  </a:lnTo>
                  <a:lnTo>
                    <a:pt x="93367" y="33875"/>
                  </a:lnTo>
                  <a:lnTo>
                    <a:pt x="93489" y="33411"/>
                  </a:lnTo>
                  <a:lnTo>
                    <a:pt x="93550" y="32947"/>
                  </a:lnTo>
                  <a:lnTo>
                    <a:pt x="93550" y="32205"/>
                  </a:lnTo>
                  <a:lnTo>
                    <a:pt x="93489" y="31369"/>
                  </a:lnTo>
                  <a:lnTo>
                    <a:pt x="93367" y="30534"/>
                  </a:lnTo>
                  <a:lnTo>
                    <a:pt x="93124" y="29792"/>
                  </a:lnTo>
                  <a:lnTo>
                    <a:pt x="92819" y="29049"/>
                  </a:lnTo>
                  <a:lnTo>
                    <a:pt x="92453" y="28678"/>
                  </a:lnTo>
                  <a:lnTo>
                    <a:pt x="92088" y="28492"/>
                  </a:lnTo>
                  <a:lnTo>
                    <a:pt x="91722" y="28771"/>
                  </a:lnTo>
                  <a:lnTo>
                    <a:pt x="91356" y="29513"/>
                  </a:lnTo>
                  <a:lnTo>
                    <a:pt x="91234" y="29606"/>
                  </a:lnTo>
                  <a:lnTo>
                    <a:pt x="90991" y="29699"/>
                  </a:lnTo>
                  <a:lnTo>
                    <a:pt x="90564" y="29977"/>
                  </a:lnTo>
                  <a:lnTo>
                    <a:pt x="90076" y="30256"/>
                  </a:lnTo>
                  <a:lnTo>
                    <a:pt x="89528" y="30441"/>
                  </a:lnTo>
                  <a:lnTo>
                    <a:pt x="88918" y="30627"/>
                  </a:lnTo>
                  <a:lnTo>
                    <a:pt x="88370" y="30720"/>
                  </a:lnTo>
                  <a:lnTo>
                    <a:pt x="87821" y="30720"/>
                  </a:lnTo>
                  <a:lnTo>
                    <a:pt x="87334" y="30534"/>
                  </a:lnTo>
                  <a:lnTo>
                    <a:pt x="86968" y="30348"/>
                  </a:lnTo>
                  <a:lnTo>
                    <a:pt x="86724" y="30070"/>
                  </a:lnTo>
                  <a:lnTo>
                    <a:pt x="86481" y="29699"/>
                  </a:lnTo>
                  <a:lnTo>
                    <a:pt x="86237" y="29420"/>
                  </a:lnTo>
                  <a:lnTo>
                    <a:pt x="86054" y="29235"/>
                  </a:lnTo>
                  <a:lnTo>
                    <a:pt x="85749" y="29049"/>
                  </a:lnTo>
                  <a:lnTo>
                    <a:pt x="85445" y="28956"/>
                  </a:lnTo>
                  <a:lnTo>
                    <a:pt x="85079" y="28771"/>
                  </a:lnTo>
                  <a:lnTo>
                    <a:pt x="84713" y="28399"/>
                  </a:lnTo>
                  <a:lnTo>
                    <a:pt x="84409" y="27935"/>
                  </a:lnTo>
                  <a:lnTo>
                    <a:pt x="84043" y="27286"/>
                  </a:lnTo>
                  <a:lnTo>
                    <a:pt x="83616" y="26636"/>
                  </a:lnTo>
                  <a:lnTo>
                    <a:pt x="83251" y="26172"/>
                  </a:lnTo>
                  <a:lnTo>
                    <a:pt x="82763" y="25801"/>
                  </a:lnTo>
                  <a:lnTo>
                    <a:pt x="82276" y="25615"/>
                  </a:lnTo>
                  <a:lnTo>
                    <a:pt x="81727" y="25522"/>
                  </a:lnTo>
                  <a:lnTo>
                    <a:pt x="81179" y="25244"/>
                  </a:lnTo>
                  <a:lnTo>
                    <a:pt x="80569" y="24966"/>
                  </a:lnTo>
                  <a:lnTo>
                    <a:pt x="80021" y="24594"/>
                  </a:lnTo>
                  <a:lnTo>
                    <a:pt x="79472" y="24316"/>
                  </a:lnTo>
                  <a:lnTo>
                    <a:pt x="78985" y="24223"/>
                  </a:lnTo>
                  <a:lnTo>
                    <a:pt x="78619" y="24316"/>
                  </a:lnTo>
                  <a:lnTo>
                    <a:pt x="78314" y="24687"/>
                  </a:lnTo>
                  <a:lnTo>
                    <a:pt x="78070" y="25708"/>
                  </a:lnTo>
                  <a:lnTo>
                    <a:pt x="78192" y="26451"/>
                  </a:lnTo>
                  <a:lnTo>
                    <a:pt x="78436" y="27193"/>
                  </a:lnTo>
                  <a:lnTo>
                    <a:pt x="78741" y="28028"/>
                  </a:lnTo>
                  <a:lnTo>
                    <a:pt x="78924" y="28492"/>
                  </a:lnTo>
                  <a:lnTo>
                    <a:pt x="79167" y="29142"/>
                  </a:lnTo>
                  <a:lnTo>
                    <a:pt x="79472" y="29699"/>
                  </a:lnTo>
                  <a:lnTo>
                    <a:pt x="79716" y="30348"/>
                  </a:lnTo>
                  <a:lnTo>
                    <a:pt x="79960" y="30998"/>
                  </a:lnTo>
                  <a:lnTo>
                    <a:pt x="80021" y="31462"/>
                  </a:lnTo>
                  <a:lnTo>
                    <a:pt x="79960" y="31926"/>
                  </a:lnTo>
                  <a:lnTo>
                    <a:pt x="79716" y="32205"/>
                  </a:lnTo>
                  <a:lnTo>
                    <a:pt x="79350" y="32390"/>
                  </a:lnTo>
                  <a:lnTo>
                    <a:pt x="78924" y="32576"/>
                  </a:lnTo>
                  <a:lnTo>
                    <a:pt x="78497" y="32761"/>
                  </a:lnTo>
                  <a:lnTo>
                    <a:pt x="78131" y="32947"/>
                  </a:lnTo>
                  <a:lnTo>
                    <a:pt x="77766" y="33225"/>
                  </a:lnTo>
                  <a:lnTo>
                    <a:pt x="77400" y="33504"/>
                  </a:lnTo>
                  <a:lnTo>
                    <a:pt x="77156" y="33875"/>
                  </a:lnTo>
                  <a:lnTo>
                    <a:pt x="76973" y="34339"/>
                  </a:lnTo>
                  <a:lnTo>
                    <a:pt x="76790" y="34989"/>
                  </a:lnTo>
                  <a:lnTo>
                    <a:pt x="76547" y="35731"/>
                  </a:lnTo>
                  <a:lnTo>
                    <a:pt x="76303" y="36381"/>
                  </a:lnTo>
                  <a:lnTo>
                    <a:pt x="75998" y="37031"/>
                  </a:lnTo>
                  <a:lnTo>
                    <a:pt x="75693" y="37587"/>
                  </a:lnTo>
                  <a:lnTo>
                    <a:pt x="75328" y="37866"/>
                  </a:lnTo>
                  <a:lnTo>
                    <a:pt x="74962" y="37773"/>
                  </a:lnTo>
                  <a:lnTo>
                    <a:pt x="74596" y="37309"/>
                  </a:lnTo>
                  <a:lnTo>
                    <a:pt x="74048" y="35917"/>
                  </a:lnTo>
                  <a:lnTo>
                    <a:pt x="73804" y="34432"/>
                  </a:lnTo>
                  <a:lnTo>
                    <a:pt x="73621" y="33133"/>
                  </a:lnTo>
                  <a:lnTo>
                    <a:pt x="73195" y="32205"/>
                  </a:lnTo>
                  <a:lnTo>
                    <a:pt x="72890" y="31741"/>
                  </a:lnTo>
                  <a:lnTo>
                    <a:pt x="72524" y="31091"/>
                  </a:lnTo>
                  <a:lnTo>
                    <a:pt x="72159" y="30348"/>
                  </a:lnTo>
                  <a:lnTo>
                    <a:pt x="71793" y="29513"/>
                  </a:lnTo>
                  <a:lnTo>
                    <a:pt x="71427" y="28771"/>
                  </a:lnTo>
                  <a:lnTo>
                    <a:pt x="71001" y="28121"/>
                  </a:lnTo>
                  <a:lnTo>
                    <a:pt x="70574" y="27657"/>
                  </a:lnTo>
                  <a:lnTo>
                    <a:pt x="70208" y="27471"/>
                  </a:lnTo>
                  <a:lnTo>
                    <a:pt x="69782" y="27471"/>
                  </a:lnTo>
                  <a:lnTo>
                    <a:pt x="69294" y="27286"/>
                  </a:lnTo>
                  <a:lnTo>
                    <a:pt x="68807" y="27100"/>
                  </a:lnTo>
                  <a:lnTo>
                    <a:pt x="68441" y="26729"/>
                  </a:lnTo>
                  <a:lnTo>
                    <a:pt x="68136" y="26358"/>
                  </a:lnTo>
                  <a:lnTo>
                    <a:pt x="68075" y="25801"/>
                  </a:lnTo>
                  <a:lnTo>
                    <a:pt x="68319" y="25151"/>
                  </a:lnTo>
                  <a:lnTo>
                    <a:pt x="68868" y="24409"/>
                  </a:lnTo>
                  <a:lnTo>
                    <a:pt x="69599" y="23666"/>
                  </a:lnTo>
                  <a:lnTo>
                    <a:pt x="70269" y="23109"/>
                  </a:lnTo>
                  <a:lnTo>
                    <a:pt x="70879" y="22460"/>
                  </a:lnTo>
                  <a:lnTo>
                    <a:pt x="71427" y="21903"/>
                  </a:lnTo>
                  <a:lnTo>
                    <a:pt x="71732" y="21161"/>
                  </a:lnTo>
                  <a:lnTo>
                    <a:pt x="71915" y="20325"/>
                  </a:lnTo>
                  <a:lnTo>
                    <a:pt x="71793" y="19212"/>
                  </a:lnTo>
                  <a:lnTo>
                    <a:pt x="71427" y="17819"/>
                  </a:lnTo>
                  <a:lnTo>
                    <a:pt x="71001" y="16891"/>
                  </a:lnTo>
                  <a:lnTo>
                    <a:pt x="70513" y="16149"/>
                  </a:lnTo>
                  <a:lnTo>
                    <a:pt x="70026" y="15685"/>
                  </a:lnTo>
                  <a:lnTo>
                    <a:pt x="69477" y="15314"/>
                  </a:lnTo>
                  <a:lnTo>
                    <a:pt x="68990" y="15221"/>
                  </a:lnTo>
                  <a:lnTo>
                    <a:pt x="68563" y="15221"/>
                  </a:lnTo>
                  <a:lnTo>
                    <a:pt x="68136" y="15406"/>
                  </a:lnTo>
                  <a:lnTo>
                    <a:pt x="67893" y="15685"/>
                  </a:lnTo>
                  <a:lnTo>
                    <a:pt x="67588" y="15963"/>
                  </a:lnTo>
                  <a:lnTo>
                    <a:pt x="67222" y="16056"/>
                  </a:lnTo>
                  <a:lnTo>
                    <a:pt x="66735" y="16149"/>
                  </a:lnTo>
                  <a:lnTo>
                    <a:pt x="66247" y="16149"/>
                  </a:lnTo>
                  <a:lnTo>
                    <a:pt x="65820" y="16242"/>
                  </a:lnTo>
                  <a:lnTo>
                    <a:pt x="65455" y="16335"/>
                  </a:lnTo>
                  <a:lnTo>
                    <a:pt x="65211" y="16520"/>
                  </a:lnTo>
                  <a:lnTo>
                    <a:pt x="65089" y="16891"/>
                  </a:lnTo>
                  <a:lnTo>
                    <a:pt x="65028" y="17170"/>
                  </a:lnTo>
                  <a:lnTo>
                    <a:pt x="64967" y="16984"/>
                  </a:lnTo>
                  <a:lnTo>
                    <a:pt x="64784" y="16613"/>
                  </a:lnTo>
                  <a:lnTo>
                    <a:pt x="64480" y="16149"/>
                  </a:lnTo>
                  <a:lnTo>
                    <a:pt x="64175" y="15592"/>
                  </a:lnTo>
                  <a:lnTo>
                    <a:pt x="63748" y="15035"/>
                  </a:lnTo>
                  <a:lnTo>
                    <a:pt x="63261" y="14664"/>
                  </a:lnTo>
                  <a:lnTo>
                    <a:pt x="62712" y="14478"/>
                  </a:lnTo>
                  <a:lnTo>
                    <a:pt x="62225" y="14386"/>
                  </a:lnTo>
                  <a:lnTo>
                    <a:pt x="61859" y="14014"/>
                  </a:lnTo>
                  <a:lnTo>
                    <a:pt x="61554" y="13457"/>
                  </a:lnTo>
                  <a:lnTo>
                    <a:pt x="61311" y="12993"/>
                  </a:lnTo>
                  <a:lnTo>
                    <a:pt x="61067" y="12437"/>
                  </a:lnTo>
                  <a:lnTo>
                    <a:pt x="60701" y="12065"/>
                  </a:lnTo>
                  <a:lnTo>
                    <a:pt x="60214" y="11973"/>
                  </a:lnTo>
                  <a:lnTo>
                    <a:pt x="59604" y="12065"/>
                  </a:lnTo>
                  <a:lnTo>
                    <a:pt x="58934" y="12251"/>
                  </a:lnTo>
                  <a:lnTo>
                    <a:pt x="58507" y="12158"/>
                  </a:lnTo>
                  <a:lnTo>
                    <a:pt x="58141" y="11880"/>
                  </a:lnTo>
                  <a:lnTo>
                    <a:pt x="57837" y="11416"/>
                  </a:lnTo>
                  <a:lnTo>
                    <a:pt x="57532" y="10952"/>
                  </a:lnTo>
                  <a:lnTo>
                    <a:pt x="57166" y="10580"/>
                  </a:lnTo>
                  <a:lnTo>
                    <a:pt x="56618" y="10302"/>
                  </a:lnTo>
                  <a:lnTo>
                    <a:pt x="55826" y="10302"/>
                  </a:lnTo>
                  <a:lnTo>
                    <a:pt x="55033" y="10302"/>
                  </a:lnTo>
                  <a:lnTo>
                    <a:pt x="54485" y="10024"/>
                  </a:lnTo>
                  <a:lnTo>
                    <a:pt x="54058" y="9652"/>
                  </a:lnTo>
                  <a:lnTo>
                    <a:pt x="53753" y="9096"/>
                  </a:lnTo>
                  <a:lnTo>
                    <a:pt x="53571" y="8632"/>
                  </a:lnTo>
                  <a:lnTo>
                    <a:pt x="53388" y="8075"/>
                  </a:lnTo>
                  <a:lnTo>
                    <a:pt x="53144" y="7611"/>
                  </a:lnTo>
                  <a:lnTo>
                    <a:pt x="52900" y="7332"/>
                  </a:lnTo>
                  <a:lnTo>
                    <a:pt x="52717" y="6961"/>
                  </a:lnTo>
                  <a:lnTo>
                    <a:pt x="52717" y="6404"/>
                  </a:lnTo>
                  <a:lnTo>
                    <a:pt x="52839" y="5754"/>
                  </a:lnTo>
                  <a:lnTo>
                    <a:pt x="52900" y="5012"/>
                  </a:lnTo>
                  <a:lnTo>
                    <a:pt x="52839" y="4270"/>
                  </a:lnTo>
                  <a:lnTo>
                    <a:pt x="52595" y="3527"/>
                  </a:lnTo>
                  <a:lnTo>
                    <a:pt x="52047" y="2970"/>
                  </a:lnTo>
                  <a:lnTo>
                    <a:pt x="51072" y="2506"/>
                  </a:lnTo>
                  <a:lnTo>
                    <a:pt x="50828" y="2413"/>
                  </a:lnTo>
                  <a:lnTo>
                    <a:pt x="50523" y="2413"/>
                  </a:lnTo>
                  <a:lnTo>
                    <a:pt x="50280" y="2321"/>
                  </a:lnTo>
                  <a:lnTo>
                    <a:pt x="50036" y="2228"/>
                  </a:lnTo>
                  <a:lnTo>
                    <a:pt x="49853" y="2228"/>
                  </a:lnTo>
                  <a:lnTo>
                    <a:pt x="49609" y="2135"/>
                  </a:lnTo>
                  <a:lnTo>
                    <a:pt x="49365" y="2135"/>
                  </a:lnTo>
                  <a:lnTo>
                    <a:pt x="49183" y="2135"/>
                  </a:lnTo>
                  <a:lnTo>
                    <a:pt x="48573" y="2135"/>
                  </a:lnTo>
                  <a:lnTo>
                    <a:pt x="48086" y="2228"/>
                  </a:lnTo>
                  <a:lnTo>
                    <a:pt x="47659" y="2321"/>
                  </a:lnTo>
                  <a:lnTo>
                    <a:pt x="47415" y="2506"/>
                  </a:lnTo>
                  <a:lnTo>
                    <a:pt x="47171" y="2785"/>
                  </a:lnTo>
                  <a:lnTo>
                    <a:pt x="47110" y="3063"/>
                  </a:lnTo>
                  <a:lnTo>
                    <a:pt x="47110" y="3341"/>
                  </a:lnTo>
                  <a:lnTo>
                    <a:pt x="47232" y="3713"/>
                  </a:lnTo>
                  <a:lnTo>
                    <a:pt x="47476" y="4734"/>
                  </a:lnTo>
                  <a:lnTo>
                    <a:pt x="47598" y="5754"/>
                  </a:lnTo>
                  <a:lnTo>
                    <a:pt x="47537" y="6775"/>
                  </a:lnTo>
                  <a:lnTo>
                    <a:pt x="47415" y="7611"/>
                  </a:lnTo>
                  <a:lnTo>
                    <a:pt x="47293" y="7889"/>
                  </a:lnTo>
                  <a:lnTo>
                    <a:pt x="47171" y="7982"/>
                  </a:lnTo>
                  <a:lnTo>
                    <a:pt x="46928" y="8075"/>
                  </a:lnTo>
                  <a:lnTo>
                    <a:pt x="46623" y="7982"/>
                  </a:lnTo>
                  <a:lnTo>
                    <a:pt x="46318" y="7982"/>
                  </a:lnTo>
                  <a:lnTo>
                    <a:pt x="45953" y="7982"/>
                  </a:lnTo>
                  <a:lnTo>
                    <a:pt x="45587" y="7982"/>
                  </a:lnTo>
                  <a:lnTo>
                    <a:pt x="45221" y="8167"/>
                  </a:lnTo>
                  <a:lnTo>
                    <a:pt x="44795" y="8353"/>
                  </a:lnTo>
                  <a:lnTo>
                    <a:pt x="44368" y="8446"/>
                  </a:lnTo>
                  <a:lnTo>
                    <a:pt x="43880" y="8539"/>
                  </a:lnTo>
                  <a:lnTo>
                    <a:pt x="43454" y="8446"/>
                  </a:lnTo>
                  <a:lnTo>
                    <a:pt x="43027" y="8260"/>
                  </a:lnTo>
                  <a:lnTo>
                    <a:pt x="42783" y="8075"/>
                  </a:lnTo>
                  <a:lnTo>
                    <a:pt x="42601" y="7703"/>
                  </a:lnTo>
                  <a:lnTo>
                    <a:pt x="42661" y="7332"/>
                  </a:lnTo>
                  <a:lnTo>
                    <a:pt x="42661" y="6497"/>
                  </a:lnTo>
                  <a:lnTo>
                    <a:pt x="42357" y="5754"/>
                  </a:lnTo>
                  <a:lnTo>
                    <a:pt x="41869" y="5105"/>
                  </a:lnTo>
                  <a:lnTo>
                    <a:pt x="41686" y="4270"/>
                  </a:lnTo>
                  <a:lnTo>
                    <a:pt x="41625" y="3434"/>
                  </a:lnTo>
                  <a:lnTo>
                    <a:pt x="41321" y="2785"/>
                  </a:lnTo>
                  <a:lnTo>
                    <a:pt x="40772" y="2413"/>
                  </a:lnTo>
                  <a:lnTo>
                    <a:pt x="39919" y="2228"/>
                  </a:lnTo>
                  <a:lnTo>
                    <a:pt x="39431" y="2228"/>
                  </a:lnTo>
                  <a:lnTo>
                    <a:pt x="39127" y="2228"/>
                  </a:lnTo>
                  <a:lnTo>
                    <a:pt x="38822" y="2135"/>
                  </a:lnTo>
                  <a:lnTo>
                    <a:pt x="38578" y="2042"/>
                  </a:lnTo>
                  <a:lnTo>
                    <a:pt x="38395" y="1857"/>
                  </a:lnTo>
                  <a:lnTo>
                    <a:pt x="38213" y="1578"/>
                  </a:lnTo>
                  <a:lnTo>
                    <a:pt x="37969" y="1207"/>
                  </a:lnTo>
                  <a:lnTo>
                    <a:pt x="37725" y="650"/>
                  </a:lnTo>
                  <a:lnTo>
                    <a:pt x="37603" y="372"/>
                  </a:lnTo>
                  <a:lnTo>
                    <a:pt x="37420" y="186"/>
                  </a:lnTo>
                  <a:lnTo>
                    <a:pt x="37298" y="93"/>
                  </a:lnTo>
                  <a:lnTo>
                    <a:pt x="37116" y="0"/>
                  </a:lnTo>
                  <a:lnTo>
                    <a:pt x="36689" y="0"/>
                  </a:lnTo>
                  <a:lnTo>
                    <a:pt x="36323" y="372"/>
                  </a:lnTo>
                  <a:lnTo>
                    <a:pt x="36079" y="1207"/>
                  </a:lnTo>
                  <a:lnTo>
                    <a:pt x="35958" y="2228"/>
                  </a:lnTo>
                  <a:lnTo>
                    <a:pt x="36019" y="3620"/>
                  </a:lnTo>
                  <a:lnTo>
                    <a:pt x="36262" y="4734"/>
                  </a:lnTo>
                  <a:lnTo>
                    <a:pt x="36628" y="5476"/>
                  </a:lnTo>
                  <a:lnTo>
                    <a:pt x="37176" y="5754"/>
                  </a:lnTo>
                  <a:lnTo>
                    <a:pt x="37603" y="5940"/>
                  </a:lnTo>
                  <a:lnTo>
                    <a:pt x="37603" y="6219"/>
                  </a:lnTo>
                  <a:lnTo>
                    <a:pt x="37237" y="6497"/>
                  </a:lnTo>
                  <a:lnTo>
                    <a:pt x="36567" y="6683"/>
                  </a:lnTo>
                  <a:lnTo>
                    <a:pt x="36079" y="6775"/>
                  </a:lnTo>
                  <a:lnTo>
                    <a:pt x="35592" y="7147"/>
                  </a:lnTo>
                  <a:lnTo>
                    <a:pt x="35104" y="7518"/>
                  </a:lnTo>
                  <a:lnTo>
                    <a:pt x="34678" y="7982"/>
                  </a:lnTo>
                  <a:lnTo>
                    <a:pt x="34251" y="8539"/>
                  </a:lnTo>
                  <a:lnTo>
                    <a:pt x="33825" y="8910"/>
                  </a:lnTo>
                  <a:lnTo>
                    <a:pt x="33459" y="9281"/>
                  </a:lnTo>
                  <a:lnTo>
                    <a:pt x="33215" y="9374"/>
                  </a:lnTo>
                  <a:lnTo>
                    <a:pt x="32910" y="9374"/>
                  </a:lnTo>
                  <a:lnTo>
                    <a:pt x="32484" y="9467"/>
                  </a:lnTo>
                  <a:lnTo>
                    <a:pt x="31935" y="9560"/>
                  </a:lnTo>
                  <a:lnTo>
                    <a:pt x="31387" y="9838"/>
                  </a:lnTo>
                  <a:lnTo>
                    <a:pt x="30777" y="10116"/>
                  </a:lnTo>
                  <a:lnTo>
                    <a:pt x="30290" y="10580"/>
                  </a:lnTo>
                  <a:lnTo>
                    <a:pt x="29924" y="11137"/>
                  </a:lnTo>
                  <a:lnTo>
                    <a:pt x="29680" y="11787"/>
                  </a:lnTo>
                  <a:lnTo>
                    <a:pt x="29437" y="12437"/>
                  </a:lnTo>
                  <a:lnTo>
                    <a:pt x="29132" y="12808"/>
                  </a:lnTo>
                  <a:lnTo>
                    <a:pt x="28766" y="13086"/>
                  </a:lnTo>
                  <a:lnTo>
                    <a:pt x="28340" y="13086"/>
                  </a:lnTo>
                  <a:lnTo>
                    <a:pt x="27852" y="13086"/>
                  </a:lnTo>
                  <a:lnTo>
                    <a:pt x="27425" y="13086"/>
                  </a:lnTo>
                  <a:lnTo>
                    <a:pt x="27060" y="13179"/>
                  </a:lnTo>
                  <a:lnTo>
                    <a:pt x="26694" y="13272"/>
                  </a:lnTo>
                  <a:lnTo>
                    <a:pt x="26328" y="13457"/>
                  </a:lnTo>
                  <a:lnTo>
                    <a:pt x="25841" y="13550"/>
                  </a:lnTo>
                  <a:lnTo>
                    <a:pt x="25353" y="13550"/>
                  </a:lnTo>
                  <a:lnTo>
                    <a:pt x="24805" y="13643"/>
                  </a:lnTo>
                  <a:lnTo>
                    <a:pt x="24256" y="13829"/>
                  </a:lnTo>
                  <a:lnTo>
                    <a:pt x="23830" y="14107"/>
                  </a:lnTo>
                  <a:lnTo>
                    <a:pt x="23525" y="14664"/>
                  </a:lnTo>
                  <a:lnTo>
                    <a:pt x="23342" y="15406"/>
                  </a:lnTo>
                  <a:lnTo>
                    <a:pt x="23159" y="16706"/>
                  </a:lnTo>
                  <a:lnTo>
                    <a:pt x="22854" y="17355"/>
                  </a:lnTo>
                  <a:lnTo>
                    <a:pt x="22306" y="17355"/>
                  </a:lnTo>
                  <a:lnTo>
                    <a:pt x="21575" y="17170"/>
                  </a:lnTo>
                  <a:lnTo>
                    <a:pt x="21148" y="17170"/>
                  </a:lnTo>
                  <a:lnTo>
                    <a:pt x="20782" y="17263"/>
                  </a:lnTo>
                  <a:lnTo>
                    <a:pt x="20478" y="17448"/>
                  </a:lnTo>
                  <a:lnTo>
                    <a:pt x="20234" y="17727"/>
                  </a:lnTo>
                  <a:lnTo>
                    <a:pt x="19990" y="18005"/>
                  </a:lnTo>
                  <a:lnTo>
                    <a:pt x="19746" y="18283"/>
                  </a:lnTo>
                  <a:lnTo>
                    <a:pt x="19503" y="18562"/>
                  </a:lnTo>
                  <a:lnTo>
                    <a:pt x="19198" y="18748"/>
                  </a:lnTo>
                  <a:lnTo>
                    <a:pt x="18832" y="19119"/>
                  </a:lnTo>
                  <a:lnTo>
                    <a:pt x="18710" y="19676"/>
                  </a:lnTo>
                  <a:lnTo>
                    <a:pt x="18527" y="20232"/>
                  </a:lnTo>
                  <a:lnTo>
                    <a:pt x="18040" y="20789"/>
                  </a:lnTo>
                  <a:lnTo>
                    <a:pt x="17613" y="20975"/>
                  </a:lnTo>
                  <a:lnTo>
                    <a:pt x="17126" y="21161"/>
                  </a:lnTo>
                  <a:lnTo>
                    <a:pt x="16638" y="21253"/>
                  </a:lnTo>
                  <a:lnTo>
                    <a:pt x="16151" y="21346"/>
                  </a:lnTo>
                  <a:lnTo>
                    <a:pt x="15724" y="21532"/>
                  </a:lnTo>
                  <a:lnTo>
                    <a:pt x="15358" y="21625"/>
                  </a:lnTo>
                  <a:lnTo>
                    <a:pt x="15115" y="21903"/>
                  </a:lnTo>
                  <a:lnTo>
                    <a:pt x="15054" y="22274"/>
                  </a:lnTo>
                  <a:lnTo>
                    <a:pt x="14932" y="23109"/>
                  </a:lnTo>
                  <a:lnTo>
                    <a:pt x="14627" y="23666"/>
                  </a:lnTo>
                  <a:lnTo>
                    <a:pt x="14139" y="23852"/>
                  </a:lnTo>
                  <a:lnTo>
                    <a:pt x="13469" y="23481"/>
                  </a:lnTo>
                  <a:lnTo>
                    <a:pt x="13103" y="23202"/>
                  </a:lnTo>
                  <a:lnTo>
                    <a:pt x="12677" y="23017"/>
                  </a:lnTo>
                  <a:lnTo>
                    <a:pt x="12250" y="22924"/>
                  </a:lnTo>
                  <a:lnTo>
                    <a:pt x="11824" y="22924"/>
                  </a:lnTo>
                  <a:lnTo>
                    <a:pt x="11397" y="23017"/>
                  </a:lnTo>
                  <a:lnTo>
                    <a:pt x="10970" y="23202"/>
                  </a:lnTo>
                  <a:lnTo>
                    <a:pt x="10605" y="23481"/>
                  </a:lnTo>
                  <a:lnTo>
                    <a:pt x="10300" y="23852"/>
                  </a:lnTo>
                  <a:lnTo>
                    <a:pt x="9934" y="24223"/>
                  </a:lnTo>
                  <a:lnTo>
                    <a:pt x="9508" y="24409"/>
                  </a:lnTo>
                  <a:lnTo>
                    <a:pt x="9020" y="24409"/>
                  </a:lnTo>
                  <a:lnTo>
                    <a:pt x="8472" y="24409"/>
                  </a:lnTo>
                  <a:lnTo>
                    <a:pt x="7984" y="24502"/>
                  </a:lnTo>
                  <a:lnTo>
                    <a:pt x="7557" y="24502"/>
                  </a:lnTo>
                  <a:lnTo>
                    <a:pt x="7192" y="24687"/>
                  </a:lnTo>
                  <a:lnTo>
                    <a:pt x="6948" y="25058"/>
                  </a:lnTo>
                  <a:lnTo>
                    <a:pt x="6765" y="25522"/>
                  </a:lnTo>
                  <a:lnTo>
                    <a:pt x="6460" y="26172"/>
                  </a:lnTo>
                  <a:lnTo>
                    <a:pt x="6095" y="26729"/>
                  </a:lnTo>
                  <a:lnTo>
                    <a:pt x="5668" y="27379"/>
                  </a:lnTo>
                  <a:lnTo>
                    <a:pt x="5302" y="28028"/>
                  </a:lnTo>
                  <a:lnTo>
                    <a:pt x="4937" y="28585"/>
                  </a:lnTo>
                  <a:lnTo>
                    <a:pt x="4632" y="29142"/>
                  </a:lnTo>
                  <a:lnTo>
                    <a:pt x="4388" y="29513"/>
                  </a:lnTo>
                  <a:lnTo>
                    <a:pt x="4205" y="29884"/>
                  </a:lnTo>
                  <a:lnTo>
                    <a:pt x="3962" y="30163"/>
                  </a:lnTo>
                  <a:lnTo>
                    <a:pt x="3657" y="30441"/>
                  </a:lnTo>
                  <a:lnTo>
                    <a:pt x="3352" y="30627"/>
                  </a:lnTo>
                  <a:lnTo>
                    <a:pt x="3047" y="30627"/>
                  </a:lnTo>
                  <a:lnTo>
                    <a:pt x="2743" y="30534"/>
                  </a:lnTo>
                  <a:lnTo>
                    <a:pt x="2560" y="30256"/>
                  </a:lnTo>
                  <a:lnTo>
                    <a:pt x="2438" y="29792"/>
                  </a:lnTo>
                  <a:lnTo>
                    <a:pt x="2255" y="28678"/>
                  </a:lnTo>
                  <a:lnTo>
                    <a:pt x="1890" y="27750"/>
                  </a:lnTo>
                  <a:lnTo>
                    <a:pt x="1402" y="27379"/>
                  </a:lnTo>
                  <a:lnTo>
                    <a:pt x="853" y="27750"/>
                  </a:lnTo>
                  <a:lnTo>
                    <a:pt x="305" y="28864"/>
                  </a:lnTo>
                  <a:lnTo>
                    <a:pt x="0" y="30256"/>
                  </a:lnTo>
                  <a:lnTo>
                    <a:pt x="0" y="31741"/>
                  </a:lnTo>
                  <a:lnTo>
                    <a:pt x="427" y="32854"/>
                  </a:lnTo>
                  <a:lnTo>
                    <a:pt x="732" y="33411"/>
                  </a:lnTo>
                  <a:lnTo>
                    <a:pt x="975" y="34154"/>
                  </a:lnTo>
                  <a:lnTo>
                    <a:pt x="1158" y="35082"/>
                  </a:lnTo>
                  <a:lnTo>
                    <a:pt x="1280" y="36010"/>
                  </a:lnTo>
                  <a:lnTo>
                    <a:pt x="1463" y="36938"/>
                  </a:lnTo>
                  <a:lnTo>
                    <a:pt x="1707" y="37866"/>
                  </a:lnTo>
                  <a:lnTo>
                    <a:pt x="2011" y="38608"/>
                  </a:lnTo>
                  <a:lnTo>
                    <a:pt x="2438" y="39165"/>
                  </a:lnTo>
                  <a:lnTo>
                    <a:pt x="2926" y="39629"/>
                  </a:lnTo>
                  <a:lnTo>
                    <a:pt x="3291" y="40000"/>
                  </a:lnTo>
                  <a:lnTo>
                    <a:pt x="3657" y="40372"/>
                  </a:lnTo>
                  <a:lnTo>
                    <a:pt x="3962" y="40743"/>
                  </a:lnTo>
                  <a:lnTo>
                    <a:pt x="4205" y="41207"/>
                  </a:lnTo>
                  <a:lnTo>
                    <a:pt x="4449" y="41578"/>
                  </a:lnTo>
                  <a:lnTo>
                    <a:pt x="4693" y="41949"/>
                  </a:lnTo>
                  <a:lnTo>
                    <a:pt x="4998" y="42413"/>
                  </a:lnTo>
                  <a:lnTo>
                    <a:pt x="5546" y="43527"/>
                  </a:lnTo>
                  <a:lnTo>
                    <a:pt x="5973" y="44826"/>
                  </a:lnTo>
                  <a:lnTo>
                    <a:pt x="6034" y="46219"/>
                  </a:lnTo>
                  <a:lnTo>
                    <a:pt x="5607" y="47518"/>
                  </a:lnTo>
                  <a:lnTo>
                    <a:pt x="5181" y="48075"/>
                  </a:lnTo>
                  <a:lnTo>
                    <a:pt x="4815" y="48539"/>
                  </a:lnTo>
                  <a:lnTo>
                    <a:pt x="4510" y="49003"/>
                  </a:lnTo>
                  <a:lnTo>
                    <a:pt x="4205" y="49467"/>
                  </a:lnTo>
                  <a:lnTo>
                    <a:pt x="4084" y="50024"/>
                  </a:lnTo>
                  <a:lnTo>
                    <a:pt x="4144" y="50673"/>
                  </a:lnTo>
                  <a:lnTo>
                    <a:pt x="4327" y="51509"/>
                  </a:lnTo>
                  <a:lnTo>
                    <a:pt x="4815" y="52622"/>
                  </a:lnTo>
                  <a:lnTo>
                    <a:pt x="5729" y="54478"/>
                  </a:lnTo>
                  <a:lnTo>
                    <a:pt x="6217" y="55592"/>
                  </a:lnTo>
                  <a:lnTo>
                    <a:pt x="6399" y="56427"/>
                  </a:lnTo>
                  <a:lnTo>
                    <a:pt x="6399" y="57634"/>
                  </a:lnTo>
                  <a:lnTo>
                    <a:pt x="6582" y="58840"/>
                  </a:lnTo>
                  <a:lnTo>
                    <a:pt x="7070" y="59583"/>
                  </a:lnTo>
                  <a:lnTo>
                    <a:pt x="7557" y="60418"/>
                  </a:lnTo>
                  <a:lnTo>
                    <a:pt x="7740" y="61625"/>
                  </a:lnTo>
                  <a:lnTo>
                    <a:pt x="7984" y="62831"/>
                  </a:lnTo>
                  <a:lnTo>
                    <a:pt x="8472" y="63759"/>
                  </a:lnTo>
                  <a:lnTo>
                    <a:pt x="9081" y="64687"/>
                  </a:lnTo>
                  <a:lnTo>
                    <a:pt x="9508" y="65801"/>
                  </a:lnTo>
                  <a:lnTo>
                    <a:pt x="9690" y="66451"/>
                  </a:lnTo>
                  <a:lnTo>
                    <a:pt x="9873" y="66915"/>
                  </a:lnTo>
                  <a:lnTo>
                    <a:pt x="10117" y="67379"/>
                  </a:lnTo>
                  <a:lnTo>
                    <a:pt x="10422" y="67657"/>
                  </a:lnTo>
                  <a:lnTo>
                    <a:pt x="10787" y="68028"/>
                  </a:lnTo>
                  <a:lnTo>
                    <a:pt x="11275" y="68214"/>
                  </a:lnTo>
                  <a:lnTo>
                    <a:pt x="11824" y="68399"/>
                  </a:lnTo>
                  <a:lnTo>
                    <a:pt x="12494" y="68492"/>
                  </a:lnTo>
                  <a:lnTo>
                    <a:pt x="13103" y="68678"/>
                  </a:lnTo>
                  <a:lnTo>
                    <a:pt x="13530" y="68864"/>
                  </a:lnTo>
                  <a:lnTo>
                    <a:pt x="13835" y="69142"/>
                  </a:lnTo>
                  <a:lnTo>
                    <a:pt x="14078" y="69606"/>
                  </a:lnTo>
                  <a:lnTo>
                    <a:pt x="14200" y="70070"/>
                  </a:lnTo>
                  <a:lnTo>
                    <a:pt x="14383" y="70534"/>
                  </a:lnTo>
                  <a:lnTo>
                    <a:pt x="14566" y="71184"/>
                  </a:lnTo>
                  <a:lnTo>
                    <a:pt x="14871" y="71833"/>
                  </a:lnTo>
                  <a:lnTo>
                    <a:pt x="15541" y="72947"/>
                  </a:lnTo>
                  <a:lnTo>
                    <a:pt x="16151" y="73875"/>
                  </a:lnTo>
                  <a:lnTo>
                    <a:pt x="16516" y="74618"/>
                  </a:lnTo>
                  <a:lnTo>
                    <a:pt x="16638" y="75360"/>
                  </a:lnTo>
                  <a:lnTo>
                    <a:pt x="16821" y="76195"/>
                  </a:lnTo>
                  <a:lnTo>
                    <a:pt x="17248" y="76752"/>
                  </a:lnTo>
                  <a:lnTo>
                    <a:pt x="17796" y="77123"/>
                  </a:lnTo>
                  <a:lnTo>
                    <a:pt x="18406" y="77216"/>
                  </a:lnTo>
                  <a:lnTo>
                    <a:pt x="19015" y="77587"/>
                  </a:lnTo>
                  <a:lnTo>
                    <a:pt x="19563" y="78608"/>
                  </a:lnTo>
                  <a:lnTo>
                    <a:pt x="19990" y="79722"/>
                  </a:lnTo>
                  <a:lnTo>
                    <a:pt x="20173" y="80836"/>
                  </a:lnTo>
                  <a:lnTo>
                    <a:pt x="20234" y="81393"/>
                  </a:lnTo>
                  <a:lnTo>
                    <a:pt x="20356" y="81949"/>
                  </a:lnTo>
                  <a:lnTo>
                    <a:pt x="20539" y="82599"/>
                  </a:lnTo>
                  <a:lnTo>
                    <a:pt x="20782" y="83156"/>
                  </a:lnTo>
                  <a:lnTo>
                    <a:pt x="21087" y="83713"/>
                  </a:lnTo>
                  <a:lnTo>
                    <a:pt x="21453" y="84177"/>
                  </a:lnTo>
                  <a:lnTo>
                    <a:pt x="21818" y="84455"/>
                  </a:lnTo>
                  <a:lnTo>
                    <a:pt x="22184" y="84455"/>
                  </a:lnTo>
                  <a:lnTo>
                    <a:pt x="22733" y="84084"/>
                  </a:lnTo>
                  <a:lnTo>
                    <a:pt x="23098" y="83713"/>
                  </a:lnTo>
                  <a:lnTo>
                    <a:pt x="23403" y="83898"/>
                  </a:lnTo>
                  <a:lnTo>
                    <a:pt x="23708" y="84734"/>
                  </a:lnTo>
                  <a:lnTo>
                    <a:pt x="24012" y="85290"/>
                  </a:lnTo>
                  <a:lnTo>
                    <a:pt x="24378" y="85847"/>
                  </a:lnTo>
                  <a:lnTo>
                    <a:pt x="24866" y="86311"/>
                  </a:lnTo>
                  <a:lnTo>
                    <a:pt x="25353" y="86683"/>
                  </a:lnTo>
                  <a:lnTo>
                    <a:pt x="25841" y="87054"/>
                  </a:lnTo>
                  <a:lnTo>
                    <a:pt x="26206" y="87518"/>
                  </a:lnTo>
                  <a:lnTo>
                    <a:pt x="26511" y="88075"/>
                  </a:lnTo>
                  <a:lnTo>
                    <a:pt x="26694" y="88632"/>
                  </a:lnTo>
                  <a:lnTo>
                    <a:pt x="26755" y="89281"/>
                  </a:lnTo>
                  <a:lnTo>
                    <a:pt x="26877" y="89838"/>
                  </a:lnTo>
                  <a:lnTo>
                    <a:pt x="26999" y="90302"/>
                  </a:lnTo>
                  <a:lnTo>
                    <a:pt x="27182" y="90673"/>
                  </a:lnTo>
                  <a:lnTo>
                    <a:pt x="27425" y="91137"/>
                  </a:lnTo>
                  <a:lnTo>
                    <a:pt x="27730" y="91416"/>
                  </a:lnTo>
                  <a:lnTo>
                    <a:pt x="28157" y="91694"/>
                  </a:lnTo>
                  <a:lnTo>
                    <a:pt x="28644" y="91973"/>
                  </a:lnTo>
                  <a:lnTo>
                    <a:pt x="29193" y="92251"/>
                  </a:lnTo>
                  <a:lnTo>
                    <a:pt x="29558" y="92715"/>
                  </a:lnTo>
                  <a:lnTo>
                    <a:pt x="29863" y="93272"/>
                  </a:lnTo>
                  <a:lnTo>
                    <a:pt x="30107" y="93922"/>
                  </a:lnTo>
                  <a:lnTo>
                    <a:pt x="30229" y="94571"/>
                  </a:lnTo>
                  <a:lnTo>
                    <a:pt x="30412" y="95314"/>
                  </a:lnTo>
                  <a:lnTo>
                    <a:pt x="30534" y="96056"/>
                  </a:lnTo>
                  <a:lnTo>
                    <a:pt x="30655" y="96706"/>
                  </a:lnTo>
                  <a:lnTo>
                    <a:pt x="30777" y="97263"/>
                  </a:lnTo>
                  <a:lnTo>
                    <a:pt x="30960" y="97727"/>
                  </a:lnTo>
                  <a:lnTo>
                    <a:pt x="31143" y="98005"/>
                  </a:lnTo>
                  <a:lnTo>
                    <a:pt x="31387" y="98283"/>
                  </a:lnTo>
                  <a:lnTo>
                    <a:pt x="31691" y="98376"/>
                  </a:lnTo>
                  <a:lnTo>
                    <a:pt x="32118" y="98562"/>
                  </a:lnTo>
                  <a:lnTo>
                    <a:pt x="32667" y="98655"/>
                  </a:lnTo>
                  <a:lnTo>
                    <a:pt x="33398" y="98840"/>
                  </a:lnTo>
                  <a:lnTo>
                    <a:pt x="34190" y="99119"/>
                  </a:lnTo>
                  <a:lnTo>
                    <a:pt x="34982" y="99304"/>
                  </a:lnTo>
                  <a:lnTo>
                    <a:pt x="35653" y="99583"/>
                  </a:lnTo>
                  <a:lnTo>
                    <a:pt x="36262" y="99676"/>
                  </a:lnTo>
                  <a:lnTo>
                    <a:pt x="36811" y="99768"/>
                  </a:lnTo>
                  <a:lnTo>
                    <a:pt x="37298" y="99676"/>
                  </a:lnTo>
                  <a:lnTo>
                    <a:pt x="37664" y="99397"/>
                  </a:lnTo>
                  <a:lnTo>
                    <a:pt x="37969" y="98840"/>
                  </a:lnTo>
                  <a:lnTo>
                    <a:pt x="38334" y="98005"/>
                  </a:lnTo>
                  <a:lnTo>
                    <a:pt x="38578" y="97912"/>
                  </a:lnTo>
                  <a:lnTo>
                    <a:pt x="39005" y="98098"/>
                  </a:lnTo>
                  <a:lnTo>
                    <a:pt x="39736" y="98283"/>
                  </a:lnTo>
                  <a:lnTo>
                    <a:pt x="40285" y="98376"/>
                  </a:lnTo>
                  <a:lnTo>
                    <a:pt x="40894" y="98469"/>
                  </a:lnTo>
                  <a:lnTo>
                    <a:pt x="41625" y="98655"/>
                  </a:lnTo>
                  <a:lnTo>
                    <a:pt x="42296" y="98748"/>
                  </a:lnTo>
                  <a:lnTo>
                    <a:pt x="42966" y="98655"/>
                  </a:lnTo>
                  <a:lnTo>
                    <a:pt x="43454" y="98376"/>
                  </a:lnTo>
                  <a:lnTo>
                    <a:pt x="43819" y="97727"/>
                  </a:lnTo>
                  <a:lnTo>
                    <a:pt x="43880" y="96706"/>
                  </a:lnTo>
                  <a:lnTo>
                    <a:pt x="43819" y="95592"/>
                  </a:lnTo>
                  <a:lnTo>
                    <a:pt x="43941" y="94571"/>
                  </a:lnTo>
                  <a:lnTo>
                    <a:pt x="44063" y="93736"/>
                  </a:lnTo>
                  <a:lnTo>
                    <a:pt x="44307" y="93086"/>
                  </a:lnTo>
                  <a:lnTo>
                    <a:pt x="44612" y="92622"/>
                  </a:lnTo>
                  <a:lnTo>
                    <a:pt x="44916" y="92251"/>
                  </a:lnTo>
                  <a:lnTo>
                    <a:pt x="45282" y="92065"/>
                  </a:lnTo>
                  <a:lnTo>
                    <a:pt x="45648" y="91973"/>
                  </a:lnTo>
                  <a:lnTo>
                    <a:pt x="46013" y="91880"/>
                  </a:lnTo>
                  <a:lnTo>
                    <a:pt x="46440" y="91601"/>
                  </a:lnTo>
                  <a:lnTo>
                    <a:pt x="46806" y="91230"/>
                  </a:lnTo>
                  <a:lnTo>
                    <a:pt x="47171" y="90673"/>
                  </a:lnTo>
                  <a:lnTo>
                    <a:pt x="47476" y="90116"/>
                  </a:lnTo>
                  <a:lnTo>
                    <a:pt x="47720" y="89560"/>
                  </a:lnTo>
                  <a:lnTo>
                    <a:pt x="47903" y="88910"/>
                  </a:lnTo>
                  <a:lnTo>
                    <a:pt x="47964" y="88353"/>
                  </a:lnTo>
                  <a:lnTo>
                    <a:pt x="47964" y="86683"/>
                  </a:lnTo>
                  <a:lnTo>
                    <a:pt x="48025" y="84548"/>
                  </a:lnTo>
                  <a:lnTo>
                    <a:pt x="48390" y="83063"/>
                  </a:lnTo>
                  <a:lnTo>
                    <a:pt x="49304" y="83249"/>
                  </a:lnTo>
                  <a:lnTo>
                    <a:pt x="49914" y="83806"/>
                  </a:lnTo>
                  <a:lnTo>
                    <a:pt x="50523" y="84084"/>
                  </a:lnTo>
                  <a:lnTo>
                    <a:pt x="51011" y="84270"/>
                  </a:lnTo>
                  <a:lnTo>
                    <a:pt x="51438" y="84270"/>
                  </a:lnTo>
                  <a:lnTo>
                    <a:pt x="51803" y="84177"/>
                  </a:lnTo>
                  <a:lnTo>
                    <a:pt x="52169" y="84084"/>
                  </a:lnTo>
                  <a:lnTo>
                    <a:pt x="52413" y="83898"/>
                  </a:lnTo>
                  <a:lnTo>
                    <a:pt x="52656" y="83806"/>
                  </a:lnTo>
                  <a:lnTo>
                    <a:pt x="52961" y="83713"/>
                  </a:lnTo>
                  <a:lnTo>
                    <a:pt x="53327" y="83713"/>
                  </a:lnTo>
                  <a:lnTo>
                    <a:pt x="53753" y="83806"/>
                  </a:lnTo>
                  <a:lnTo>
                    <a:pt x="54180" y="83898"/>
                  </a:lnTo>
                  <a:lnTo>
                    <a:pt x="54668" y="84084"/>
                  </a:lnTo>
                  <a:lnTo>
                    <a:pt x="55155" y="84362"/>
                  </a:lnTo>
                  <a:lnTo>
                    <a:pt x="55582" y="84826"/>
                  </a:lnTo>
                  <a:lnTo>
                    <a:pt x="56008" y="85290"/>
                  </a:lnTo>
                  <a:lnTo>
                    <a:pt x="56435" y="85847"/>
                  </a:lnTo>
                  <a:lnTo>
                    <a:pt x="56801" y="86219"/>
                  </a:lnTo>
                  <a:lnTo>
                    <a:pt x="57227" y="86590"/>
                  </a:lnTo>
                  <a:lnTo>
                    <a:pt x="57715" y="86868"/>
                  </a:lnTo>
                  <a:lnTo>
                    <a:pt x="58080" y="87147"/>
                  </a:lnTo>
                  <a:lnTo>
                    <a:pt x="58507" y="87425"/>
                  </a:lnTo>
                  <a:lnTo>
                    <a:pt x="58873" y="87703"/>
                  </a:lnTo>
                  <a:lnTo>
                    <a:pt x="59177" y="87982"/>
                  </a:lnTo>
                  <a:lnTo>
                    <a:pt x="59482" y="88260"/>
                  </a:lnTo>
                  <a:lnTo>
                    <a:pt x="59848" y="88260"/>
                  </a:lnTo>
                  <a:lnTo>
                    <a:pt x="60214" y="88167"/>
                  </a:lnTo>
                  <a:lnTo>
                    <a:pt x="60579" y="88075"/>
                  </a:lnTo>
                  <a:lnTo>
                    <a:pt x="60884" y="87982"/>
                  </a:lnTo>
                  <a:lnTo>
                    <a:pt x="61189" y="87889"/>
                  </a:lnTo>
                  <a:lnTo>
                    <a:pt x="61493" y="88075"/>
                  </a:lnTo>
                  <a:lnTo>
                    <a:pt x="61737" y="88353"/>
                  </a:lnTo>
                  <a:lnTo>
                    <a:pt x="61981" y="88817"/>
                  </a:lnTo>
                  <a:lnTo>
                    <a:pt x="62347" y="89374"/>
                  </a:lnTo>
                  <a:lnTo>
                    <a:pt x="62773" y="89931"/>
                  </a:lnTo>
                  <a:lnTo>
                    <a:pt x="63200" y="90580"/>
                  </a:lnTo>
                  <a:lnTo>
                    <a:pt x="63687" y="91137"/>
                  </a:lnTo>
                  <a:lnTo>
                    <a:pt x="64175" y="91694"/>
                  </a:lnTo>
                  <a:lnTo>
                    <a:pt x="64663" y="92158"/>
                  </a:lnTo>
                  <a:lnTo>
                    <a:pt x="65089" y="92529"/>
                  </a:lnTo>
                  <a:lnTo>
                    <a:pt x="65638" y="92901"/>
                  </a:lnTo>
                  <a:lnTo>
                    <a:pt x="66430" y="93179"/>
                  </a:lnTo>
                  <a:lnTo>
                    <a:pt x="67283" y="93365"/>
                  </a:lnTo>
                  <a:lnTo>
                    <a:pt x="68258" y="93550"/>
                  </a:lnTo>
                  <a:lnTo>
                    <a:pt x="69172" y="93643"/>
                  </a:lnTo>
                  <a:lnTo>
                    <a:pt x="70026" y="93643"/>
                  </a:lnTo>
                  <a:lnTo>
                    <a:pt x="70757" y="93643"/>
                  </a:lnTo>
                  <a:lnTo>
                    <a:pt x="71245" y="93458"/>
                  </a:lnTo>
                  <a:lnTo>
                    <a:pt x="71610" y="93086"/>
                  </a:lnTo>
                  <a:lnTo>
                    <a:pt x="71915" y="92622"/>
                  </a:lnTo>
                  <a:lnTo>
                    <a:pt x="72220" y="92065"/>
                  </a:lnTo>
                  <a:lnTo>
                    <a:pt x="72585" y="91509"/>
                  </a:lnTo>
                  <a:lnTo>
                    <a:pt x="73012" y="91137"/>
                  </a:lnTo>
                  <a:lnTo>
                    <a:pt x="73499" y="90952"/>
                  </a:lnTo>
                  <a:lnTo>
                    <a:pt x="74170" y="91045"/>
                  </a:lnTo>
                  <a:lnTo>
                    <a:pt x="74962" y="91601"/>
                  </a:lnTo>
                  <a:lnTo>
                    <a:pt x="75815" y="92344"/>
                  </a:lnTo>
                  <a:lnTo>
                    <a:pt x="76669" y="92808"/>
                  </a:lnTo>
                  <a:lnTo>
                    <a:pt x="77400" y="93179"/>
                  </a:lnTo>
                  <a:lnTo>
                    <a:pt x="78009" y="93458"/>
                  </a:lnTo>
                  <a:lnTo>
                    <a:pt x="78558" y="93643"/>
                  </a:lnTo>
                  <a:lnTo>
                    <a:pt x="78924" y="93736"/>
                  </a:lnTo>
                  <a:lnTo>
                    <a:pt x="79228" y="93736"/>
                  </a:lnTo>
                  <a:lnTo>
                    <a:pt x="79289" y="93736"/>
                  </a:lnTo>
                  <a:lnTo>
                    <a:pt x="79289" y="93922"/>
                  </a:lnTo>
                  <a:lnTo>
                    <a:pt x="79350" y="94293"/>
                  </a:lnTo>
                  <a:lnTo>
                    <a:pt x="79472" y="94942"/>
                  </a:lnTo>
                  <a:lnTo>
                    <a:pt x="79655" y="95499"/>
                  </a:lnTo>
                  <a:lnTo>
                    <a:pt x="79899" y="96149"/>
                  </a:lnTo>
                  <a:lnTo>
                    <a:pt x="80264" y="96520"/>
                  </a:lnTo>
                  <a:lnTo>
                    <a:pt x="80630" y="96613"/>
                  </a:lnTo>
                  <a:lnTo>
                    <a:pt x="81118" y="96427"/>
                  </a:lnTo>
                  <a:lnTo>
                    <a:pt x="81605" y="95870"/>
                  </a:lnTo>
                  <a:lnTo>
                    <a:pt x="82032" y="95221"/>
                  </a:lnTo>
                  <a:lnTo>
                    <a:pt x="82397" y="94386"/>
                  </a:lnTo>
                  <a:lnTo>
                    <a:pt x="82763" y="93458"/>
                  </a:lnTo>
                  <a:lnTo>
                    <a:pt x="83129" y="92529"/>
                  </a:lnTo>
                  <a:lnTo>
                    <a:pt x="83433" y="91601"/>
                  </a:lnTo>
                  <a:lnTo>
                    <a:pt x="83738" y="90673"/>
                  </a:lnTo>
                  <a:lnTo>
                    <a:pt x="84043" y="89838"/>
                  </a:lnTo>
                  <a:lnTo>
                    <a:pt x="84348" y="89096"/>
                  </a:lnTo>
                  <a:lnTo>
                    <a:pt x="84652" y="88446"/>
                  </a:lnTo>
                  <a:lnTo>
                    <a:pt x="84957" y="87889"/>
                  </a:lnTo>
                  <a:lnTo>
                    <a:pt x="85323" y="87518"/>
                  </a:lnTo>
                  <a:lnTo>
                    <a:pt x="85688" y="87332"/>
                  </a:lnTo>
                  <a:lnTo>
                    <a:pt x="86054" y="87332"/>
                  </a:lnTo>
                  <a:lnTo>
                    <a:pt x="86542" y="87518"/>
                  </a:lnTo>
                  <a:lnTo>
                    <a:pt x="87029" y="87982"/>
                  </a:lnTo>
                  <a:lnTo>
                    <a:pt x="87517" y="88446"/>
                  </a:lnTo>
                  <a:lnTo>
                    <a:pt x="88065" y="88632"/>
                  </a:lnTo>
                  <a:lnTo>
                    <a:pt x="88614" y="88632"/>
                  </a:lnTo>
                  <a:lnTo>
                    <a:pt x="89162" y="88539"/>
                  </a:lnTo>
                  <a:lnTo>
                    <a:pt x="89711" y="88353"/>
                  </a:lnTo>
                  <a:lnTo>
                    <a:pt x="90381" y="88075"/>
                  </a:lnTo>
                  <a:lnTo>
                    <a:pt x="90991" y="87889"/>
                  </a:lnTo>
                  <a:lnTo>
                    <a:pt x="91722" y="87703"/>
                  </a:lnTo>
                  <a:lnTo>
                    <a:pt x="92392" y="87518"/>
                  </a:lnTo>
                  <a:lnTo>
                    <a:pt x="93002" y="87239"/>
                  </a:lnTo>
                  <a:lnTo>
                    <a:pt x="93550" y="86868"/>
                  </a:lnTo>
                  <a:lnTo>
                    <a:pt x="93977" y="86404"/>
                  </a:lnTo>
                  <a:lnTo>
                    <a:pt x="94404" y="85940"/>
                  </a:lnTo>
                  <a:lnTo>
                    <a:pt x="94769" y="85476"/>
                  </a:lnTo>
                  <a:lnTo>
                    <a:pt x="95135" y="84919"/>
                  </a:lnTo>
                  <a:lnTo>
                    <a:pt x="95501" y="84455"/>
                  </a:lnTo>
                  <a:lnTo>
                    <a:pt x="95866" y="84084"/>
                  </a:lnTo>
                  <a:lnTo>
                    <a:pt x="96232" y="83713"/>
                  </a:lnTo>
                  <a:lnTo>
                    <a:pt x="96598" y="83434"/>
                  </a:lnTo>
                  <a:lnTo>
                    <a:pt x="96902" y="83156"/>
                  </a:lnTo>
                  <a:lnTo>
                    <a:pt x="97268" y="82877"/>
                  </a:lnTo>
                  <a:lnTo>
                    <a:pt x="97512" y="82506"/>
                  </a:lnTo>
                  <a:lnTo>
                    <a:pt x="97816" y="82042"/>
                  </a:lnTo>
                  <a:lnTo>
                    <a:pt x="98060" y="81393"/>
                  </a:lnTo>
                  <a:lnTo>
                    <a:pt x="98365" y="80836"/>
                  </a:lnTo>
                  <a:lnTo>
                    <a:pt x="98731" y="80279"/>
                  </a:lnTo>
                  <a:lnTo>
                    <a:pt x="99157" y="79815"/>
                  </a:lnTo>
                  <a:lnTo>
                    <a:pt x="99584" y="79351"/>
                  </a:lnTo>
                  <a:lnTo>
                    <a:pt x="99949" y="78794"/>
                  </a:lnTo>
                  <a:lnTo>
                    <a:pt x="100315" y="78144"/>
                  </a:lnTo>
                  <a:lnTo>
                    <a:pt x="100559" y="77309"/>
                  </a:lnTo>
                  <a:lnTo>
                    <a:pt x="100620" y="76288"/>
                  </a:lnTo>
                  <a:lnTo>
                    <a:pt x="100681" y="74339"/>
                  </a:lnTo>
                  <a:lnTo>
                    <a:pt x="100864" y="72947"/>
                  </a:lnTo>
                  <a:lnTo>
                    <a:pt x="100986" y="72112"/>
                  </a:lnTo>
                  <a:lnTo>
                    <a:pt x="101046" y="71833"/>
                  </a:lnTo>
                  <a:close/>
                </a:path>
              </a:pathLst>
            </a:custGeom>
            <a:solidFill>
              <a:srgbClr val="FFA03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21" name="Shape 121"/>
          <p:cNvCxnSpPr/>
          <p:nvPr/>
        </p:nvCxnSpPr>
        <p:spPr>
          <a:xfrm>
            <a:off x="8172400" y="3645023"/>
            <a:ext cx="288032" cy="1224135"/>
          </a:xfrm>
          <a:prstGeom prst="straightConnector1">
            <a:avLst/>
          </a:prstGeom>
          <a:noFill/>
          <a:ln w="9525" cap="flat">
            <a:solidFill>
              <a:srgbClr val="855309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6372201" y="3131675"/>
            <a:ext cx="255527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 i="0" u="none" strike="noStrike" cap="none" baseline="0">
                <a:solidFill>
                  <a:srgbClr val="C87D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Nous habitons a Havířov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Notre école – Mládežnická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891" y="1554162"/>
            <a:ext cx="6034616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630891" y="1554162"/>
            <a:ext cx="6034616" cy="45259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Notre class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43" y="1196751"/>
            <a:ext cx="8208911" cy="51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67543" y="1196751"/>
            <a:ext cx="8208912" cy="513057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37" name="Shape 137"/>
          <p:cNvCxnSpPr/>
          <p:nvPr/>
        </p:nvCxnSpPr>
        <p:spPr>
          <a:xfrm rot="10800000" flipH="1">
            <a:off x="5652119" y="2060848"/>
            <a:ext cx="2304256" cy="2808311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38" name="Shape 138"/>
          <p:cNvCxnSpPr/>
          <p:nvPr/>
        </p:nvCxnSpPr>
        <p:spPr>
          <a:xfrm rot="10800000">
            <a:off x="5004047" y="2780928"/>
            <a:ext cx="648071" cy="2088232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39" name="Shape 139"/>
          <p:cNvCxnSpPr/>
          <p:nvPr/>
        </p:nvCxnSpPr>
        <p:spPr>
          <a:xfrm rot="10800000">
            <a:off x="4139951" y="3068960"/>
            <a:ext cx="1512167" cy="1800199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0" name="Shape 140"/>
          <p:cNvSpPr txBox="1"/>
          <p:nvPr/>
        </p:nvSpPr>
        <p:spPr>
          <a:xfrm>
            <a:off x="4848396" y="4878546"/>
            <a:ext cx="3600399" cy="584774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200" b="1" i="0" u="none" strike="noStrike" cap="none" baseline="0">
                <a:solidFill>
                  <a:srgbClr val="271D1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Notre class 2.A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C´est notre enseignante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891" y="1554162"/>
            <a:ext cx="6034616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630891" y="1554162"/>
            <a:ext cx="6034616" cy="45259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21393">
            <a:off x="8155017" y="5389706"/>
            <a:ext cx="816594" cy="108879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Nous sommes 16 garcons et 5 filles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58967">
            <a:off x="7293873" y="1117895"/>
            <a:ext cx="1227443" cy="163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528" y="1700808"/>
            <a:ext cx="8686799" cy="2084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23528" y="1700808"/>
            <a:ext cx="8686800" cy="2084832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1042">
            <a:off x="6284245" y="4164761"/>
            <a:ext cx="1173050" cy="156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7322" y="4215337"/>
            <a:ext cx="1203598" cy="160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51661">
            <a:off x="330489" y="3203557"/>
            <a:ext cx="1366609" cy="182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64985">
            <a:off x="7944960" y="3302804"/>
            <a:ext cx="1016619" cy="135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26143" y="4674423"/>
            <a:ext cx="1429830" cy="190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55975" y="3080925"/>
            <a:ext cx="1421713" cy="189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686338">
            <a:off x="6774128" y="5152656"/>
            <a:ext cx="1098483" cy="146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948367">
            <a:off x="2925538" y="3284982"/>
            <a:ext cx="945014" cy="126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748575">
            <a:off x="5590634" y="3779435"/>
            <a:ext cx="818849" cy="109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1869196">
            <a:off x="831514" y="4828533"/>
            <a:ext cx="1286330" cy="171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941578">
            <a:off x="4041593" y="4796987"/>
            <a:ext cx="1173114" cy="156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769396">
            <a:off x="4992898" y="5251321"/>
            <a:ext cx="1190669" cy="158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Nous aimons apprendre l´histoire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891" y="1554162"/>
            <a:ext cx="6034616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30891" y="1554162"/>
            <a:ext cx="6034616" cy="45259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Nous nageons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891" y="1554162"/>
            <a:ext cx="6034615" cy="452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630891" y="1554162"/>
            <a:ext cx="6034616" cy="45259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cs-CZ" sz="3600" b="0" i="0" u="none" strike="noStrike" cap="small" baseline="0">
                <a:solidFill>
                  <a:schemeClr val="dk2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Nous aimons des ordinateurs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891" y="1554162"/>
            <a:ext cx="6034616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630891" y="1554162"/>
            <a:ext cx="6034616" cy="452596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esta">
  <a:themeElements>
    <a:clrScheme name="Cesta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Předvádění na obrazovce (4:3)</PresentationFormat>
  <Paragraphs>13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Ou sommes nous?</vt:lpstr>
      <vt:lpstr>République tchéque</vt:lpstr>
      <vt:lpstr>Notre école – Mládežnická </vt:lpstr>
      <vt:lpstr>Notre class</vt:lpstr>
      <vt:lpstr>C´est notre enseignante</vt:lpstr>
      <vt:lpstr>Nous sommes 16 garcons et 5 filles</vt:lpstr>
      <vt:lpstr>Nous aimons apprendre l´histoire</vt:lpstr>
      <vt:lpstr>Nous nageons</vt:lpstr>
      <vt:lpstr>Nous aimons des ordinateurs </vt:lpstr>
      <vt:lpstr>Nous sommes trés heureux etre vos correspondant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sommes nous?</dc:title>
  <dc:creator>NB</dc:creator>
  <cp:lastModifiedBy>NB</cp:lastModifiedBy>
  <cp:revision>1</cp:revision>
  <dcterms:modified xsi:type="dcterms:W3CDTF">2015-04-30T15:31:14Z</dcterms:modified>
</cp:coreProperties>
</file>