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EDC13FC-6125-43CF-88C6-D8BB0E91F8D0}" type="datetimeFigureOut">
              <a:rPr lang="cs-CZ" smtClean="0"/>
              <a:pPr/>
              <a:t>27. 6. 2015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26768A-BE8B-4BF2-8F6B-2C313A4516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C13FC-6125-43CF-88C6-D8BB0E91F8D0}" type="datetimeFigureOut">
              <a:rPr lang="cs-CZ" smtClean="0"/>
              <a:pPr/>
              <a:t>27. 6. 2015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6768A-BE8B-4BF2-8F6B-2C313A4516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EDC13FC-6125-43CF-88C6-D8BB0E91F8D0}" type="datetimeFigureOut">
              <a:rPr lang="cs-CZ" smtClean="0"/>
              <a:pPr/>
              <a:t>27. 6. 2015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26768A-BE8B-4BF2-8F6B-2C313A4516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C13FC-6125-43CF-88C6-D8BB0E91F8D0}" type="datetimeFigureOut">
              <a:rPr lang="cs-CZ" smtClean="0"/>
              <a:pPr/>
              <a:t>27. 6. 2015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6768A-BE8B-4BF2-8F6B-2C313A4516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EDC13FC-6125-43CF-88C6-D8BB0E91F8D0}" type="datetimeFigureOut">
              <a:rPr lang="cs-CZ" smtClean="0"/>
              <a:pPr/>
              <a:t>27. 6. 2015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26768A-BE8B-4BF2-8F6B-2C313A4516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C13FC-6125-43CF-88C6-D8BB0E91F8D0}" type="datetimeFigureOut">
              <a:rPr lang="cs-CZ" smtClean="0"/>
              <a:pPr/>
              <a:t>27. 6. 2015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6768A-BE8B-4BF2-8F6B-2C313A4516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C13FC-6125-43CF-88C6-D8BB0E91F8D0}" type="datetimeFigureOut">
              <a:rPr lang="cs-CZ" smtClean="0"/>
              <a:pPr/>
              <a:t>27. 6. 2015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6768A-BE8B-4BF2-8F6B-2C313A4516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C13FC-6125-43CF-88C6-D8BB0E91F8D0}" type="datetimeFigureOut">
              <a:rPr lang="cs-CZ" smtClean="0"/>
              <a:pPr/>
              <a:t>27. 6. 2015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6768A-BE8B-4BF2-8F6B-2C313A4516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EDC13FC-6125-43CF-88C6-D8BB0E91F8D0}" type="datetimeFigureOut">
              <a:rPr lang="cs-CZ" smtClean="0"/>
              <a:pPr/>
              <a:t>27. 6. 2015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6768A-BE8B-4BF2-8F6B-2C313A4516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C13FC-6125-43CF-88C6-D8BB0E91F8D0}" type="datetimeFigureOut">
              <a:rPr lang="cs-CZ" smtClean="0"/>
              <a:pPr/>
              <a:t>27. 6. 2015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6768A-BE8B-4BF2-8F6B-2C313A4516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C13FC-6125-43CF-88C6-D8BB0E91F8D0}" type="datetimeFigureOut">
              <a:rPr lang="cs-CZ" smtClean="0"/>
              <a:pPr/>
              <a:t>27. 6. 2015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6768A-BE8B-4BF2-8F6B-2C313A4516D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EDC13FC-6125-43CF-88C6-D8BB0E91F8D0}" type="datetimeFigureOut">
              <a:rPr lang="cs-CZ" smtClean="0"/>
              <a:pPr/>
              <a:t>27. 6. 2015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26768A-BE8B-4BF2-8F6B-2C313A4516D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POZNÁVÁME KYTIČKY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E:\Ilonka\foto jarních kytek\DSC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429000"/>
            <a:ext cx="5072098" cy="215613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Obrázek 4" descr="DSC_0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072074"/>
            <a:ext cx="2214546" cy="1245682"/>
          </a:xfrm>
          <a:prstGeom prst="rect">
            <a:avLst/>
          </a:prstGeom>
        </p:spPr>
      </p:pic>
      <p:pic>
        <p:nvPicPr>
          <p:cNvPr id="6" name="Obrázek 5" descr="DSC_0089~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71876"/>
            <a:ext cx="2194036" cy="1303923"/>
          </a:xfrm>
          <a:prstGeom prst="rect">
            <a:avLst/>
          </a:prstGeom>
        </p:spPr>
      </p:pic>
      <p:pic>
        <p:nvPicPr>
          <p:cNvPr id="7" name="Obrázek 6" descr="DSC_0090~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785794"/>
            <a:ext cx="2279994" cy="2621765"/>
          </a:xfrm>
          <a:prstGeom prst="rect">
            <a:avLst/>
          </a:prstGeom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39000" cy="50006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ROSTU HOJNĚ NA RUMIŠTÍCH, JAKO NEJČASTĚJŠÍ PLEVEL.</a:t>
            </a:r>
            <a:endParaRPr lang="cs-CZ" sz="2000" dirty="0"/>
          </a:p>
        </p:txBody>
      </p:sp>
      <p:pic>
        <p:nvPicPr>
          <p:cNvPr id="4" name="Zástupný symbol pro obsah 3" descr="mySuperLamePic_df160503fe768b96d0d0b311cf65f85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785926"/>
            <a:ext cx="6838950" cy="393382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perspectiveRight"/>
            <a:lightRig rig="threePt" dir="t"/>
          </a:scene3d>
        </p:spPr>
      </p:pic>
      <p:sp>
        <p:nvSpPr>
          <p:cNvPr id="5" name="Obdélník 4"/>
          <p:cNvSpPr/>
          <p:nvPr/>
        </p:nvSpPr>
        <p:spPr>
          <a:xfrm>
            <a:off x="642911" y="1857364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PCHÁČ (bodlák)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714612" y="607220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Nápověda: </a:t>
            </a:r>
            <a:r>
              <a:rPr lang="cs-CZ" dirty="0" smtClean="0"/>
              <a:t>pcháč(bodlák), zvonek, fialka.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Květy mám leskle zlatožluté, rostu hojně na loukách, travnatých místech…</a:t>
            </a:r>
            <a:endParaRPr lang="cs-CZ" sz="2000" dirty="0"/>
          </a:p>
        </p:txBody>
      </p:sp>
      <p:pic>
        <p:nvPicPr>
          <p:cNvPr id="5123" name="Picture 3" descr="C:\Users\Ilona\Downloads\mySuperLamePic_565ce988b690872d399f545be9f05a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155" t="15506" r="2258" b="2531"/>
          <a:stretch>
            <a:fillRect/>
          </a:stretch>
        </p:blipFill>
        <p:spPr bwMode="auto">
          <a:xfrm>
            <a:off x="1214414" y="2000240"/>
            <a:ext cx="5857916" cy="373694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perspectiveLeft"/>
            <a:lightRig rig="threePt" dir="t"/>
          </a:scene3d>
        </p:spPr>
      </p:pic>
      <p:sp>
        <p:nvSpPr>
          <p:cNvPr id="4" name="TextovéPole 3"/>
          <p:cNvSpPr txBox="1"/>
          <p:nvPr/>
        </p:nvSpPr>
        <p:spPr>
          <a:xfrm>
            <a:off x="428596" y="5857892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Nápověda: </a:t>
            </a:r>
            <a:r>
              <a:rPr lang="cs-CZ" dirty="0" smtClean="0"/>
              <a:t>jestřábník, mochna, pryskyřník.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57488" y="4643446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PRYSKYŘNÍK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858180" cy="5715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Rostu na loukách, pastvinách ..</a:t>
            </a:r>
            <a:endParaRPr lang="cs-CZ" dirty="0"/>
          </a:p>
        </p:txBody>
      </p:sp>
      <p:pic>
        <p:nvPicPr>
          <p:cNvPr id="6146" name="Picture 2" descr="C:\Users\Ilona\Downloads\mySuperLamePic_61c4dc7cd283361c7db1ff424eb1021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143668" cy="465647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perspectiveRight"/>
            <a:lightRig rig="threePt" dir="t"/>
          </a:scene3d>
        </p:spPr>
      </p:pic>
      <p:sp>
        <p:nvSpPr>
          <p:cNvPr id="4" name="Obdélník 3"/>
          <p:cNvSpPr/>
          <p:nvPr/>
        </p:nvSpPr>
        <p:spPr>
          <a:xfrm>
            <a:off x="1142977" y="2143116"/>
            <a:ext cx="2857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ZVONEK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000496" y="100010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Nápověda:</a:t>
            </a:r>
            <a:r>
              <a:rPr lang="cs-CZ" dirty="0" smtClean="0"/>
              <a:t> zvonek, jetel, fialka.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Rostu na mezích, křovinatých stráních od června do srpna.</a:t>
            </a:r>
            <a:endParaRPr lang="cs-CZ" sz="2000" dirty="0"/>
          </a:p>
        </p:txBody>
      </p:sp>
      <p:pic>
        <p:nvPicPr>
          <p:cNvPr id="4" name="Zástupný symbol pro obsah 3" descr="mySuperLamePic_dee9af1c5471b643fa844fa5909cf7a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55606"/>
            <a:ext cx="7239000" cy="415487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perspectiveRight"/>
            <a:lightRig rig="threePt" dir="t"/>
          </a:scene3d>
        </p:spPr>
      </p:pic>
      <p:sp>
        <p:nvSpPr>
          <p:cNvPr id="5" name="TextovéPole 4"/>
          <p:cNvSpPr txBox="1"/>
          <p:nvPr/>
        </p:nvSpPr>
        <p:spPr>
          <a:xfrm>
            <a:off x="4214810" y="107154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Nápověda: </a:t>
            </a:r>
            <a:r>
              <a:rPr lang="cs-CZ" dirty="0" smtClean="0"/>
              <a:t>vikev, čičorka, jetel.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00101" y="4714884"/>
            <a:ext cx="3214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ČIČORKA</a:t>
            </a:r>
            <a:endParaRPr lang="cs-CZ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785794"/>
            <a:ext cx="485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Použitý ICT nástroj: </a:t>
            </a:r>
            <a:r>
              <a:rPr lang="cs-CZ" dirty="0" smtClean="0"/>
              <a:t>http://superlame.com/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57166"/>
            <a:ext cx="8001024" cy="857256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cs-CZ" dirty="0" smtClean="0"/>
              <a:t/>
            </a:r>
            <a:br>
              <a:rPr lang="cs-CZ" dirty="0" smtClean="0"/>
            </a:br>
            <a:r>
              <a:rPr lang="cs-CZ" sz="2200" dirty="0" smtClean="0"/>
              <a:t>znáš mě jako chudobku, rostu hojně na travnatých místech, také se pěstuji pro ozdobu.</a:t>
            </a:r>
            <a:endParaRPr lang="cs-CZ" sz="2200" dirty="0"/>
          </a:p>
        </p:txBody>
      </p:sp>
      <p:pic>
        <p:nvPicPr>
          <p:cNvPr id="1026" name="Picture 2" descr="C:\Users\Ilona\Downloads\mySuperLamePic_6aa8f75a3ee613dceba3e521e56b17f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7485903" cy="421484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perspectiveLeft"/>
            <a:lightRig rig="threePt" dir="t"/>
          </a:scene3d>
        </p:spPr>
      </p:pic>
      <p:sp>
        <p:nvSpPr>
          <p:cNvPr id="5" name="TextovéPole 4"/>
          <p:cNvSpPr txBox="1"/>
          <p:nvPr/>
        </p:nvSpPr>
        <p:spPr>
          <a:xfrm>
            <a:off x="642910" y="5786454"/>
            <a:ext cx="454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Nápověda:   </a:t>
            </a:r>
            <a:r>
              <a:rPr lang="cs-CZ" dirty="0" smtClean="0">
                <a:latin typeface="+mj-lt"/>
              </a:rPr>
              <a:t>kopretina, maceška,sedmikráska.</a:t>
            </a:r>
            <a:endParaRPr lang="cs-CZ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42976" y="3286124"/>
            <a:ext cx="48577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SEDMIKRÁSKA</a:t>
            </a:r>
            <a:endParaRPr lang="cs-CZ" sz="5400" b="1" cap="none" spc="100" dirty="0">
              <a:ln w="18000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85786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smtClean="0"/>
              <a:t>Často se pěstuji v zahradách jako vonička  na travnatých místech, správně se jmenuji violka vonná.</a:t>
            </a:r>
            <a:endParaRPr lang="cs-CZ" sz="2000" dirty="0"/>
          </a:p>
        </p:txBody>
      </p:sp>
      <p:pic>
        <p:nvPicPr>
          <p:cNvPr id="3074" name="Picture 2" descr="C:\Users\Ilona\Downloads\mySuperLamePic_0fe5e45de13a100715c1cfbba4d09d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6838950" cy="393382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perspectiveRight"/>
            <a:lightRig rig="threePt" dir="t"/>
          </a:scene3d>
        </p:spPr>
      </p:pic>
      <p:sp>
        <p:nvSpPr>
          <p:cNvPr id="5" name="TextovéPole 4"/>
          <p:cNvSpPr txBox="1"/>
          <p:nvPr/>
        </p:nvSpPr>
        <p:spPr>
          <a:xfrm>
            <a:off x="3071802" y="135729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Nápověda: </a:t>
            </a:r>
            <a:r>
              <a:rPr lang="cs-CZ" dirty="0" smtClean="0"/>
              <a:t>fialka, maceška,chrpa.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85787" y="4929198"/>
            <a:ext cx="46434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spc="300" dirty="0" smtClean="0">
                <a:ln w="1143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</a:t>
            </a:r>
            <a:r>
              <a:rPr lang="cs-CZ" sz="5400" b="1" cap="none" spc="300" dirty="0" smtClean="0">
                <a:ln w="1143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IALKA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Ilona\Downloads\mySuperLamePic_354b6ea2a65c023c2172e6eb4a3c719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4524375" cy="39338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perspectiveLeft"/>
            <a:lightRig rig="threePt" dir="t"/>
          </a:scene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67604" cy="71438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Kvetu od června do října, rostu hojně na loukách, stráních …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 rot="10800000" flipV="1">
            <a:off x="357158" y="5040378"/>
            <a:ext cx="4786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KOPRETINA</a:t>
            </a:r>
            <a:endParaRPr lang="cs-CZ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 rot="10800000" flipV="1">
            <a:off x="500032" y="6012250"/>
            <a:ext cx="550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Nápověda: </a:t>
            </a:r>
            <a:r>
              <a:rPr lang="cs-CZ" dirty="0" smtClean="0"/>
              <a:t>sedmikráska, kopretina, pampeliška.</a:t>
            </a:r>
            <a:endParaRPr lang="cs-CZ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000924" cy="857256"/>
          </a:xfrm>
        </p:spPr>
        <p:txBody>
          <a:bodyPr>
            <a:normAutofit/>
          </a:bodyPr>
          <a:lstStyle/>
          <a:p>
            <a:r>
              <a:rPr lang="cs-CZ" sz="1800" dirty="0" smtClean="0"/>
              <a:t>Kvetu od února do dubna.jsem chráněná a pěstuji se pro </a:t>
            </a:r>
            <a:r>
              <a:rPr lang="cs-CZ" sz="1800" dirty="0" err="1" smtClean="0"/>
              <a:t>ozdbou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Ilona\Downloads\mySuperLamePic_e7ba394e89c09ed943a85d0a6e255f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6929486" cy="471479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perspectiveRight"/>
            <a:lightRig rig="threePt" dir="t"/>
          </a:scene3d>
        </p:spPr>
      </p:pic>
      <p:sp>
        <p:nvSpPr>
          <p:cNvPr id="7" name="Obdélník 6"/>
          <p:cNvSpPr/>
          <p:nvPr/>
        </p:nvSpPr>
        <p:spPr>
          <a:xfrm>
            <a:off x="3214678" y="4000504"/>
            <a:ext cx="4214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BLEDULKA</a:t>
            </a:r>
            <a:endParaRPr lang="cs-CZ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357554" y="626365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Nápověda:</a:t>
            </a:r>
            <a:r>
              <a:rPr lang="cs-CZ" dirty="0" smtClean="0"/>
              <a:t>sněženka, krokus, bledule.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000924" cy="78581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Kvetu od května do října hojně na loukách, pastvinách, podél cest…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Ilona\Downloads\mySuperLamePic_293cc3ae620e3dc0660e24aee91fdf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7358114" cy="4232453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perspectiveLeft"/>
            <a:lightRig rig="threePt" dir="t"/>
          </a:scene3d>
        </p:spPr>
      </p:pic>
      <p:sp>
        <p:nvSpPr>
          <p:cNvPr id="5" name="TextovéPole 4"/>
          <p:cNvSpPr txBox="1"/>
          <p:nvPr/>
        </p:nvSpPr>
        <p:spPr>
          <a:xfrm>
            <a:off x="928662" y="5857893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Nápověda: </a:t>
            </a:r>
            <a:r>
              <a:rPr lang="cs-CZ" dirty="0" smtClean="0"/>
              <a:t>jestřábník, mochna, pampeliška.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57488" y="4429132"/>
            <a:ext cx="4929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JESTŘÁBNÍK</a:t>
            </a:r>
            <a:endParaRPr lang="cs-CZ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Rostu hojně na loukách a obecně se pěstuji jako pícnina.</a:t>
            </a:r>
            <a:endParaRPr lang="cs-CZ" sz="2000" dirty="0"/>
          </a:p>
        </p:txBody>
      </p:sp>
      <p:pic>
        <p:nvPicPr>
          <p:cNvPr id="3074" name="Picture 2" descr="C:\Users\Ilona\Downloads\mySuperLamePic_099dfda6ba62acfc148dd178452a503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6838950" cy="393382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perspectiveRight"/>
            <a:lightRig rig="threePt" dir="t"/>
          </a:scene3d>
        </p:spPr>
      </p:pic>
      <p:sp>
        <p:nvSpPr>
          <p:cNvPr id="4" name="TextovéPole 3"/>
          <p:cNvSpPr txBox="1"/>
          <p:nvPr/>
        </p:nvSpPr>
        <p:spPr>
          <a:xfrm>
            <a:off x="2857488" y="5929330"/>
            <a:ext cx="464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Nápověda: </a:t>
            </a:r>
            <a:r>
              <a:rPr lang="cs-CZ" dirty="0" smtClean="0"/>
              <a:t>jitrocel, jetel, sedmikráska.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14349" y="2714620"/>
            <a:ext cx="23574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JETEL</a:t>
            </a:r>
            <a:endParaRPr lang="cs-CZ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Nppp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N</a:t>
            </a:r>
            <a:endParaRPr lang="cs-CZ" dirty="0"/>
          </a:p>
        </p:txBody>
      </p:sp>
      <p:pic>
        <p:nvPicPr>
          <p:cNvPr id="4099" name="Picture 3" descr="E:\Ilonka\Foto květiny\DSC_0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971217" y="1685541"/>
            <a:ext cx="6399146" cy="359952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perspectiveAbove"/>
            <a:lightRig rig="threePt" dir="t"/>
          </a:scene3d>
        </p:spPr>
      </p:pic>
      <p:sp>
        <p:nvSpPr>
          <p:cNvPr id="7" name="Obláček 6"/>
          <p:cNvSpPr/>
          <p:nvPr/>
        </p:nvSpPr>
        <p:spPr>
          <a:xfrm>
            <a:off x="4429124" y="1857364"/>
            <a:ext cx="2714644" cy="928694"/>
          </a:xfrm>
          <a:prstGeom prst="cloudCallout">
            <a:avLst>
              <a:gd name="adj1" fmla="val -73765"/>
              <a:gd name="adj2" fmla="val 1719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KKKK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29190" y="2143116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AR BLANCA" pitchFamily="2" charset="0"/>
              </a:rPr>
              <a:t>KDO JSEM ?</a:t>
            </a:r>
            <a:endParaRPr lang="cs-CZ" b="1" dirty="0">
              <a:latin typeface="AR BLANCA" pitchFamily="2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85720" y="5500702"/>
            <a:ext cx="3643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JITROCEL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29058" y="5456376"/>
            <a:ext cx="429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Nápověda: </a:t>
            </a:r>
            <a:r>
              <a:rPr lang="cs-CZ" dirty="0" smtClean="0"/>
              <a:t>jmelí, vlaštovičník, jitrocel.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929057" y="357166"/>
            <a:ext cx="42862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PATŘÍM MEZI LÉČIVÉ BYLINY,POMÁHÁM PŘI KAŠLI…,HOJNĚ ROSTU NA LOUKÁCH, MÍSTY OBECNĚ.</a:t>
            </a:r>
            <a:endParaRPr lang="cs-CZ" sz="2000" b="1" cap="none" spc="0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78581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Rostu na rumištích, okrajích komunikací. maková panenka má ze mě sukničku.</a:t>
            </a:r>
            <a:endParaRPr lang="cs-CZ" sz="2000" dirty="0"/>
          </a:p>
        </p:txBody>
      </p:sp>
      <p:pic>
        <p:nvPicPr>
          <p:cNvPr id="4" name="Picture 2" descr="C:\Users\Ilona\Downloads\mySuperLamePic_c2c65787239d2ef1f1edd5ffcfe3456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225" y="2066131"/>
            <a:ext cx="6838950" cy="393382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perspectiveLeft"/>
            <a:lightRig rig="threePt" dir="t"/>
          </a:scene3d>
        </p:spPr>
      </p:pic>
      <p:sp>
        <p:nvSpPr>
          <p:cNvPr id="5" name="TextovéPole 4"/>
          <p:cNvSpPr txBox="1"/>
          <p:nvPr/>
        </p:nvSpPr>
        <p:spPr>
          <a:xfrm>
            <a:off x="2428860" y="135729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Nápověda: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růže, vlčí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mák, jetel.</a:t>
            </a:r>
            <a:endParaRPr lang="cs-CZ" dirty="0" smtClean="0"/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42976" y="2214554"/>
            <a:ext cx="3643338" cy="92333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VLČÍ MÁK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520</TotalTime>
  <Words>258</Words>
  <Application>Microsoft Office PowerPoint</Application>
  <PresentationFormat>Předvádění na obrazovce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Bohatý</vt:lpstr>
      <vt:lpstr>POZNÁVÁME KYTIČKY</vt:lpstr>
      <vt:lpstr> znáš mě jako chudobku, rostu hojně na travnatých místech, také se pěstuji pro ozdobu.</vt:lpstr>
      <vt:lpstr>Často se pěstuji v zahradách jako vonička  na travnatých místech, správně se jmenuji violka vonná.</vt:lpstr>
      <vt:lpstr>Kvetu od června do října, rostu hojně na loukách, stráních …</vt:lpstr>
      <vt:lpstr>Kvetu od února do dubna.jsem chráněná a pěstuji se pro ozdbou.</vt:lpstr>
      <vt:lpstr>Kvetu od května do října hojně na loukách, pastvinách, podél cest…</vt:lpstr>
      <vt:lpstr>Rostu hojně na loukách a obecně se pěstuji jako pícnina.</vt:lpstr>
      <vt:lpstr>Nppp</vt:lpstr>
      <vt:lpstr>Rostu na rumištích, okrajích komunikací. maková panenka má ze mě sukničku.</vt:lpstr>
      <vt:lpstr>ROSTU HOJNĚ NA RUMIŠTÍCH, JAKO NEJČASTĚJŠÍ PLEVEL.</vt:lpstr>
      <vt:lpstr>Květy mám leskle zlatožluté, rostu hojně na loukách, travnatých místech…</vt:lpstr>
      <vt:lpstr>Rostu na loukách, pastvinách ..</vt:lpstr>
      <vt:lpstr>Rostu na mezích, křovinatých stráních od června do srpna.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Ilona</dc:creator>
  <cp:lastModifiedBy>Ilona</cp:lastModifiedBy>
  <cp:revision>65</cp:revision>
  <dcterms:created xsi:type="dcterms:W3CDTF">2015-06-20T17:02:11Z</dcterms:created>
  <dcterms:modified xsi:type="dcterms:W3CDTF">2015-06-27T21:46:09Z</dcterms:modified>
</cp:coreProperties>
</file>