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1B9-9AE5-4929-BBCF-DA061F323AB9}" type="datetimeFigureOut">
              <a:rPr lang="cs-CZ" smtClean="0"/>
              <a:t>21.7.2015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BA97-5841-41A2-9164-03FB686C85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1B9-9AE5-4929-BBCF-DA061F323AB9}" type="datetimeFigureOut">
              <a:rPr lang="cs-CZ" smtClean="0"/>
              <a:t>21.7.2015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BA97-5841-41A2-9164-03FB686C85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1B9-9AE5-4929-BBCF-DA061F323AB9}" type="datetimeFigureOut">
              <a:rPr lang="cs-CZ" smtClean="0"/>
              <a:t>21.7.2015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BA97-5841-41A2-9164-03FB686C85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1B9-9AE5-4929-BBCF-DA061F323AB9}" type="datetimeFigureOut">
              <a:rPr lang="cs-CZ" smtClean="0"/>
              <a:t>21.7.2015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BA97-5841-41A2-9164-03FB686C85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1B9-9AE5-4929-BBCF-DA061F323AB9}" type="datetimeFigureOut">
              <a:rPr lang="cs-CZ" smtClean="0"/>
              <a:t>21.7.2015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BA97-5841-41A2-9164-03FB686C85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1B9-9AE5-4929-BBCF-DA061F323AB9}" type="datetimeFigureOut">
              <a:rPr lang="cs-CZ" smtClean="0"/>
              <a:t>21.7.2015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BA97-5841-41A2-9164-03FB686C85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1B9-9AE5-4929-BBCF-DA061F323AB9}" type="datetimeFigureOut">
              <a:rPr lang="cs-CZ" smtClean="0"/>
              <a:t>21.7.2015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BA97-5841-41A2-9164-03FB686C85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1B9-9AE5-4929-BBCF-DA061F323AB9}" type="datetimeFigureOut">
              <a:rPr lang="cs-CZ" smtClean="0"/>
              <a:t>21.7.2015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BA97-5841-41A2-9164-03FB686C85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1B9-9AE5-4929-BBCF-DA061F323AB9}" type="datetimeFigureOut">
              <a:rPr lang="cs-CZ" smtClean="0"/>
              <a:t>21.7.2015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BA97-5841-41A2-9164-03FB686C85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1B9-9AE5-4929-BBCF-DA061F323AB9}" type="datetimeFigureOut">
              <a:rPr lang="cs-CZ" smtClean="0"/>
              <a:t>21.7.2015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BA97-5841-41A2-9164-03FB686C85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1B9-9AE5-4929-BBCF-DA061F323AB9}" type="datetimeFigureOut">
              <a:rPr lang="cs-CZ" smtClean="0"/>
              <a:t>21.7.2015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BA97-5841-41A2-9164-03FB686C85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A21B9-9AE5-4929-BBCF-DA061F323AB9}" type="datetimeFigureOut">
              <a:rPr lang="cs-CZ" smtClean="0"/>
              <a:t>21.7.2015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FBA97-5841-41A2-9164-03FB686C856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škola Přimda</a:t>
            </a:r>
            <a:endParaRPr lang="en-GB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Dokumenty\Základní škola Přimda\Fotky škola\Škola web\šk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851525" cy="438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 za pozornost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E:\Dokumenty\Základní škola Přimda\Fotky škola\Škola web\škola (3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08" y="2060848"/>
            <a:ext cx="4464496" cy="3348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39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  <a:endParaRPr lang="en-GB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ZŠ Přimda se nachází ve městě Přimda, okres Tachov, Plzeňský kraj.</a:t>
            </a:r>
          </a:p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Přimda se nachází v pohoří Český les.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1" name="Picture 3" descr="E:\Dokumenty\Základní škola Přimda\Grant OP VK\Český les - místo, kde žiji\Obrázky\Vlastní fotografie\Melger Karel fotky\Kopie - IMG_5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1"/>
            <a:ext cx="4661399" cy="3229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škole</a:t>
            </a:r>
            <a:endParaRPr lang="en-GB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Ve škole máme 9 tříd a několik odborných učeben, 2 tělocvičny, 2 hřiště ( travnaté, víceúčelové ), kuchyň s jídelnou a 2 školní družiny.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 descr="E:\Dokumenty\Základní škola Přimda\Fotky škola\Škola web\škola (2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320480" cy="324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Aktivity</a:t>
            </a:r>
            <a:endParaRPr lang="en-GB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V eTwinningu jsme zapojeni od roku 2010 a 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v současné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době pracujeme na 6 eTwinningových projektech.</a:t>
            </a:r>
          </a:p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Dále jsme zapojeni do projektu Janička, díky kterému jsme získali na 1 školní rok anglického rodilého mluvčího pana Alberta Radvana.</a:t>
            </a:r>
          </a:p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A spousty dalších projektů…</a:t>
            </a:r>
          </a:p>
          <a:p>
            <a:endParaRPr lang="en-GB" dirty="0"/>
          </a:p>
        </p:txBody>
      </p:sp>
      <p:sp>
        <p:nvSpPr>
          <p:cNvPr id="4" name="AutoShape 2" descr="Výsledek obrázku pro etwin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176"/>
            <a:ext cx="2086744" cy="141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učebny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E:\Dokumenty\Základní škola Přimda\Fotky škola\Škola web\škola 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8641"/>
            <a:ext cx="2865541" cy="2149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okumenty\Základní škola Přimda\Fotky škola\Škola web\škola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4" y="3973886"/>
            <a:ext cx="2860985" cy="2145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Dokumenty\Základní škola Přimda\Fotky škola\Škola web\škola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83" y="1325816"/>
            <a:ext cx="2948004" cy="2210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Dokumenty\Základní škola Přimda\Fotky škola\Škola web\škola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58" y="3973887"/>
            <a:ext cx="3000029" cy="2249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Dokumenty\Základní škola Přimda\Fotky škola\Škola web\škola (1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67802"/>
            <a:ext cx="3024336" cy="2268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5576" y="34977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zeměpisu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516216" y="353671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dějepisu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07976" y="61195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yziky - chemie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63888" y="491418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ýtvarné výchovy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65781" y="622380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informatiky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5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Školní knihovna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E:\Dokumenty\Základní škola Přimda\Fotky škola\Škola web\107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05069"/>
            <a:ext cx="4372610" cy="3276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okumenty\Základní škola Přimda\Fotky škola\Škola web\107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7582"/>
            <a:ext cx="4008584" cy="3003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95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Školní jídelna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E:\Dokumenty\Základní škola Přimda\Fotky škola\Škola web\škola (3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33656"/>
            <a:ext cx="6336704" cy="4752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09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Školní družiny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E:\Dokumenty\Základní škola Přimda\Fotky škola\Škola web\škola (2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07955"/>
            <a:ext cx="4032448" cy="3024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3" y="1359856"/>
            <a:ext cx="4106125" cy="3077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3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Sportovní zázemí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29155"/>
            <a:ext cx="307621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E:\Dokumenty\Základní škola Přimda\Fotky škola\Škola web\100_07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7" y="1314910"/>
            <a:ext cx="3034597" cy="227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Dokumenty\Základní škola Přimda\Fotky škola\Škola web\100_0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65" y="1273490"/>
            <a:ext cx="3076217" cy="2304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E:\Dokumenty\Základní škola Přimda\Grant OP VK\Český les - místo, kde žiji\Finiš\Přimda\50 - Přimdský bazé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1" y="3947734"/>
            <a:ext cx="303459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1254501" y="357840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elká tělocvična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96136" y="357840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alá tělocvična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56577" y="6248440"/>
            <a:ext cx="247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íceúčelové hřiště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72099" y="62484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(za školou stojící) bazén 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755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134</Words>
  <Application>Microsoft Office PowerPoint</Application>
  <PresentationFormat>Předvádění na obrazovce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Základní škola Přimda</vt:lpstr>
      <vt:lpstr>Poloha</vt:lpstr>
      <vt:lpstr>O škole</vt:lpstr>
      <vt:lpstr>Aktivity</vt:lpstr>
      <vt:lpstr>Odborné učebny</vt:lpstr>
      <vt:lpstr>Školní knihovna</vt:lpstr>
      <vt:lpstr>Školní jídelna</vt:lpstr>
      <vt:lpstr>Školní družiny</vt:lpstr>
      <vt:lpstr>Sportovní zázemí</vt:lpstr>
      <vt:lpstr>Děkujeme za pozornost</vt:lpstr>
    </vt:vector>
  </TitlesOfParts>
  <Company>ZŠ Přimda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Přimda</dc:title>
  <dc:creator>Zak</dc:creator>
  <cp:lastModifiedBy>Jana</cp:lastModifiedBy>
  <cp:revision>12</cp:revision>
  <dcterms:created xsi:type="dcterms:W3CDTF">2015-04-27T11:48:28Z</dcterms:created>
  <dcterms:modified xsi:type="dcterms:W3CDTF">2015-07-21T17:23:26Z</dcterms:modified>
</cp:coreProperties>
</file>