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Naše škola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39" y="3525236"/>
            <a:ext cx="5139785" cy="17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Kolik nás tu je </a:t>
            </a:r>
            <a:r>
              <a:rPr lang="cs-CZ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škole se učí celkem 122 žáků</a:t>
            </a:r>
          </a:p>
          <a:p>
            <a:r>
              <a:rPr lang="cs-CZ" dirty="0" smtClean="0"/>
              <a:t>Ve školce si hraje celkem 56 dětí</a:t>
            </a:r>
          </a:p>
          <a:p>
            <a:r>
              <a:rPr lang="cs-CZ" dirty="0" smtClean="0"/>
              <a:t>Ve škole učí celkem 11 učitelů + paní ředitelka a dvě paní asistentky</a:t>
            </a:r>
          </a:p>
          <a:p>
            <a:r>
              <a:rPr lang="cs-CZ" dirty="0" smtClean="0"/>
              <a:t>Ve školce učí 3 paní vychovatelky </a:t>
            </a:r>
          </a:p>
          <a:p>
            <a:r>
              <a:rPr lang="cs-CZ" dirty="0"/>
              <a:t>V</a:t>
            </a:r>
            <a:r>
              <a:rPr lang="cs-CZ" dirty="0" smtClean="0"/>
              <a:t>e školní družině učí 2 paní vychovatelky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4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Takhle tu vypadají naše třídy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6" y="1969008"/>
            <a:ext cx="3583912" cy="26879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778" y="3652576"/>
            <a:ext cx="3644202" cy="27331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17" y="2443324"/>
            <a:ext cx="3088190" cy="231614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92" y="4339950"/>
            <a:ext cx="2607125" cy="19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2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</a:t>
            </a:r>
            <a:r>
              <a:rPr lang="cs-CZ" dirty="0" smtClean="0">
                <a:solidFill>
                  <a:srgbClr val="FF0000"/>
                </a:solidFill>
              </a:rPr>
              <a:t>áš pedagogický sbor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32712" y="2902468"/>
            <a:ext cx="944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5" name="Picture 1" descr="http://www.zsujezd.eu/images/pracovnici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62" y="2593330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zsujezd.eu/images/pracovnici/sinov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119" y="2589534"/>
            <a:ext cx="622795" cy="79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zsujezd.eu/images/pracovnici/sk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912" y="2589534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sujezd.eu/images/pracovnici/kovariko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031" y="2589534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zsujezd.eu/images/pracovnici/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09" y="2591040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zsujezd.eu/images/pracovnici/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30" y="2591040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zsujezd.eu/images/pracovnici/petra_bednarov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19" y="2591040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zsujezd.eu/images/pracovnici/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408" y="2589534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zsujezd.eu/images/pracovnici/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05" y="2591040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zsujezd.eu/images/pracovnici/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12" y="2591040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zsujezd.eu/images/pracovnici/milada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108" y="2589534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zsujezd.eu/images/pracovnici/mlckov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23" y="2591040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1366576" y="3758084"/>
            <a:ext cx="190919" cy="964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991040" y="4827161"/>
            <a:ext cx="1001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Paní 				Mgr.				Mgr.			Mgr.				Mgr.				Mgr.</a:t>
            </a:r>
          </a:p>
          <a:p>
            <a:r>
              <a:rPr lang="cs-CZ" dirty="0" smtClean="0"/>
              <a:t>Ředitelka			K. </a:t>
            </a:r>
            <a:r>
              <a:rPr lang="cs-CZ" dirty="0" err="1" smtClean="0"/>
              <a:t>Balharová</a:t>
            </a:r>
            <a:r>
              <a:rPr lang="cs-CZ" dirty="0" smtClean="0"/>
              <a:t>		V. Langer	        P. Bednářová		M. Šínová		         J. Skula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19361" y="4135145"/>
            <a:ext cx="9421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paedDr.</a:t>
            </a:r>
            <a:r>
              <a:rPr lang="cs-CZ" dirty="0" smtClean="0"/>
              <a:t>			Mgr.			 Mgr.				Mgr.			Mgr.				Mgr.</a:t>
            </a:r>
          </a:p>
          <a:p>
            <a:r>
              <a:rPr lang="cs-CZ" dirty="0" smtClean="0"/>
              <a:t>J. Vitásek			R. </a:t>
            </a:r>
            <a:r>
              <a:rPr lang="cs-CZ" dirty="0" err="1" smtClean="0"/>
              <a:t>Pohořelský</a:t>
            </a:r>
            <a:r>
              <a:rPr lang="cs-CZ" dirty="0" smtClean="0"/>
              <a:t>	 M. </a:t>
            </a:r>
            <a:r>
              <a:rPr lang="cs-CZ" dirty="0" err="1" smtClean="0"/>
              <a:t>Škrnová</a:t>
            </a:r>
            <a:r>
              <a:rPr lang="cs-CZ" dirty="0" smtClean="0"/>
              <a:t>		M. Zbořilová	  V. Kovaříková	        </a:t>
            </a:r>
            <a:r>
              <a:rPr lang="cs-CZ" dirty="0" smtClean="0"/>
              <a:t>A. Hájková</a:t>
            </a:r>
            <a:r>
              <a:rPr lang="cs-CZ" dirty="0" smtClean="0"/>
              <a:t>	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2589962" y="3486778"/>
            <a:ext cx="0" cy="514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4170066" y="3486778"/>
            <a:ext cx="120580" cy="633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5707464" y="3580938"/>
            <a:ext cx="20096" cy="538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6501284" y="3580938"/>
            <a:ext cx="10048" cy="1246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 flipV="1">
            <a:off x="7335297" y="3486778"/>
            <a:ext cx="100483" cy="617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 flipV="1">
            <a:off x="8239648" y="3580938"/>
            <a:ext cx="30145" cy="1304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 flipV="1">
            <a:off x="8876442" y="3486778"/>
            <a:ext cx="33339" cy="617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 flipV="1">
            <a:off x="9800890" y="3580938"/>
            <a:ext cx="197219" cy="12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 flipV="1">
            <a:off x="10614806" y="3483316"/>
            <a:ext cx="158102" cy="68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 flipH="1" flipV="1">
            <a:off x="5065986" y="3483316"/>
            <a:ext cx="361923" cy="158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3445973" y="3483316"/>
            <a:ext cx="96013" cy="158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2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1039759"/>
            <a:ext cx="9601196" cy="1303867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Vychytávky školy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1" y="2592475"/>
            <a:ext cx="3743682" cy="294919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14884" y="5868237"/>
            <a:ext cx="380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Interaktivní učebna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40" y="3901316"/>
            <a:ext cx="2868783" cy="215158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714440" y="3281395"/>
            <a:ext cx="286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Školní tělocvična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26" y="3382553"/>
            <a:ext cx="3473380" cy="260503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74418" y="2692958"/>
            <a:ext cx="347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Počítačová učebna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11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Projektové akce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4690" y="2662813"/>
            <a:ext cx="10289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Projekt </a:t>
            </a:r>
            <a:r>
              <a:rPr lang="cs-CZ" dirty="0" err="1" smtClean="0"/>
              <a:t>Comenius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eTwinning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Charitativní akce</a:t>
            </a:r>
            <a:r>
              <a:rPr lang="cs-CZ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Korunka ke korunce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Sběr papíru pro </a:t>
            </a:r>
            <a:r>
              <a:rPr lang="cs-CZ" dirty="0" err="1" smtClean="0"/>
              <a:t>Usmana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Sběr plastových víček pro Adélku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26" y="2662813"/>
            <a:ext cx="4417925" cy="331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104</TotalTime>
  <Words>86</Words>
  <Application>Microsoft Office PowerPoint</Application>
  <PresentationFormat>Širokoúhlá obrazovka</PresentationFormat>
  <Paragraphs>26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Organický</vt:lpstr>
      <vt:lpstr>Naše škola</vt:lpstr>
      <vt:lpstr>Kolik nás tu je ?</vt:lpstr>
      <vt:lpstr>Takhle tu vypadají naše třídy</vt:lpstr>
      <vt:lpstr>Náš pedagogický sbor</vt:lpstr>
      <vt:lpstr>Vychytávky školy</vt:lpstr>
      <vt:lpstr>Projektové akce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škola</dc:title>
  <dc:creator>student</dc:creator>
  <cp:lastModifiedBy>ucitel</cp:lastModifiedBy>
  <cp:revision>15</cp:revision>
  <dcterms:created xsi:type="dcterms:W3CDTF">2015-03-23T07:19:32Z</dcterms:created>
  <dcterms:modified xsi:type="dcterms:W3CDTF">2015-03-31T07:34:32Z</dcterms:modified>
</cp:coreProperties>
</file>