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6" r:id="rId8"/>
    <p:sldId id="263" r:id="rId9"/>
    <p:sldId id="267" r:id="rId10"/>
    <p:sldId id="268" r:id="rId11"/>
    <p:sldId id="269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E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9/14/2015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6000" i="1" cap="none" dirty="0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BORŮVKY a </a:t>
            </a:r>
            <a:r>
              <a:rPr lang="cs-CZ" sz="6000" i="1" cap="none" dirty="0" err="1" smtClean="0">
                <a:solidFill>
                  <a:schemeClr val="accent6">
                    <a:lumMod val="50000"/>
                  </a:schemeClr>
                </a:solidFill>
                <a:latin typeface="Algerian" panose="04020705040A02060702" pitchFamily="82" charset="0"/>
              </a:rPr>
              <a:t>eTwinning</a:t>
            </a:r>
            <a:endParaRPr lang="cs-CZ" sz="6000" i="1" dirty="0">
              <a:solidFill>
                <a:schemeClr val="accent6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27951">
            <a:off x="3996014" y="2366963"/>
            <a:ext cx="4199972" cy="3424237"/>
          </a:xfrm>
          <a:prstGeom prst="ellipse">
            <a:avLst/>
          </a:prstGeom>
          <a:ln w="63500" cap="rnd">
            <a:solidFill>
              <a:schemeClr val="accent6">
                <a:lumMod val="50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Zástupný symbol pro text 6"/>
          <p:cNvSpPr>
            <a:spLocks noGrp="1"/>
          </p:cNvSpPr>
          <p:nvPr>
            <p:ph type="body" sz="half" idx="4294967295"/>
          </p:nvPr>
        </p:nvSpPr>
        <p:spPr>
          <a:xfrm>
            <a:off x="0" y="2943225"/>
            <a:ext cx="3298825" cy="2847975"/>
          </a:xfrm>
        </p:spPr>
        <p:txBody>
          <a:bodyPr/>
          <a:lstStyle/>
          <a:p>
            <a:pPr marL="0" indent="0">
              <a:buNone/>
            </a:pPr>
            <a:r>
              <a:rPr lang="cs-CZ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HERMANN" panose="02000000000000000000" pitchFamily="2" charset="0"/>
              </a:rPr>
              <a:t> Od února     </a:t>
            </a:r>
          </a:p>
          <a:p>
            <a:pPr marL="0" indent="0">
              <a:buNone/>
            </a:pPr>
            <a:r>
              <a:rPr lang="cs-CZ" sz="32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HERMANN" panose="02000000000000000000" pitchFamily="2" charset="0"/>
              </a:rPr>
              <a:t> </a:t>
            </a:r>
            <a:r>
              <a:rPr lang="cs-CZ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HERMANN" panose="02000000000000000000" pitchFamily="2" charset="0"/>
              </a:rPr>
              <a:t>do října </a:t>
            </a:r>
          </a:p>
          <a:p>
            <a:pPr marL="0" indent="0">
              <a:buNone/>
            </a:pPr>
            <a:r>
              <a:rPr lang="cs-CZ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HERMANN" panose="02000000000000000000" pitchFamily="2" charset="0"/>
              </a:rPr>
              <a:t>     2015</a:t>
            </a:r>
            <a:endParaRPr lang="cs-CZ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HERMANN" panose="02000000000000000000" pitchFamily="2" charset="0"/>
            </a:endParaRPr>
          </a:p>
          <a:p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4294967295"/>
          </p:nvPr>
        </p:nvSpPr>
        <p:spPr>
          <a:xfrm>
            <a:off x="8888413" y="2943225"/>
            <a:ext cx="3303587" cy="28479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HERMANN" panose="02000000000000000000" pitchFamily="2" charset="0"/>
              </a:rPr>
              <a:t>Psal se únor 2015 a tehdy to vše začalo…..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HERMANN" panose="02000000000000000000" pitchFamily="2" charset="0"/>
            </a:endParaRPr>
          </a:p>
        </p:txBody>
      </p:sp>
      <p:pic>
        <p:nvPicPr>
          <p:cNvPr id="4" name="Pirates-Of-The-Caribbean---Sungha-J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9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8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8. Úkol - Kvíz 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6">
                    <a:lumMod val="50000"/>
                  </a:schemeClr>
                </a:solidFill>
              </a:rPr>
              <a:t>….. A opět prázdninový úkol pro paní učitelku …… </a:t>
            </a:r>
            <a:r>
              <a:rPr lang="cs-CZ" i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004" y="2214694"/>
            <a:ext cx="3512672" cy="3424237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5182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9. Úkol – nebojte se pochlubit </a:t>
            </a:r>
            <a:endParaRPr lang="cs-CZ" i="1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637" y="2888170"/>
            <a:ext cx="7464725" cy="1863007"/>
          </a:xfrm>
          <a:prstGeom prst="rect">
            <a:avLst/>
          </a:prstGeom>
          <a:ln w="2286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30457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6000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10. Úkol </a:t>
            </a:r>
            <a:br>
              <a:rPr lang="cs-CZ" sz="6000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</a:br>
            <a:r>
              <a:rPr lang="cs-CZ" sz="6000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 </a:t>
            </a:r>
            <a:r>
              <a:rPr lang="cs-CZ" sz="6000" i="1" dirty="0" smtClean="0">
                <a:solidFill>
                  <a:srgbClr val="FF0000"/>
                </a:solidFill>
                <a:latin typeface="AR HERMANN" panose="02000000000000000000" pitchFamily="2" charset="0"/>
              </a:rPr>
              <a:t>snad se neloučíme </a:t>
            </a:r>
            <a:endParaRPr lang="cs-CZ" sz="6000" i="1" dirty="0">
              <a:solidFill>
                <a:srgbClr val="FF0000"/>
              </a:solidFill>
              <a:latin typeface="AR HERMANN" panose="02000000000000000000" pitchFamily="2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886" y="2366963"/>
            <a:ext cx="3978227" cy="3424237"/>
          </a:xfrm>
        </p:spPr>
      </p:pic>
    </p:spTree>
    <p:extLst>
      <p:ext uri="{BB962C8B-B14F-4D97-AF65-F5344CB8AC3E}">
        <p14:creationId xmlns:p14="http://schemas.microsoft.com/office/powerpoint/2010/main" val="9445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Každý měsíc jsme s napětím očekávali </a:t>
            </a:r>
            <a:r>
              <a:rPr lang="cs-CZ" i="1" dirty="0" err="1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etwinningový</a:t>
            </a:r>
            <a:r>
              <a:rPr lang="cs-CZ" i="1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 bojový úkol</a:t>
            </a:r>
            <a:endParaRPr lang="cs-CZ" i="1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66" y="2366963"/>
            <a:ext cx="5314668" cy="3424237"/>
          </a:xfrm>
          <a:prstGeom prst="roundRect">
            <a:avLst>
              <a:gd name="adj" fmla="val 16667"/>
            </a:avLst>
          </a:prstGeom>
          <a:ln w="76200">
            <a:solidFill>
              <a:schemeClr val="accent6">
                <a:lumMod val="75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42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1. Úkol – zapojme se a Představme se</a:t>
            </a:r>
            <a:endParaRPr lang="cs-CZ" sz="3200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0903">
            <a:off x="3459753" y="2519701"/>
            <a:ext cx="4556216" cy="3424237"/>
          </a:xfrm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bliqueTop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15183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2. Úkol - odkud jsou Borůvky a týmy Motýlků a soviček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42" y="2366963"/>
            <a:ext cx="4584515" cy="3424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91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3. Úkol – bezpečný internet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01" y="2366963"/>
            <a:ext cx="3184998" cy="3424237"/>
          </a:xfrm>
        </p:spPr>
      </p:pic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Borůvky jsou děti s těžkým postižením a některé úkoly by bez pomoci dalších týmů na naší škole nemohly splnit. </a:t>
            </a:r>
          </a:p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Tento úkol nám pomohli splnit motýlci a sovičky</a:t>
            </a:r>
          </a:p>
          <a:p>
            <a:pPr marL="0" indent="0">
              <a:buNone/>
            </a:pPr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          Děkujeme motýlci a sovičky </a:t>
            </a:r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1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400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4. úkol – </a:t>
            </a:r>
            <a:r>
              <a:rPr lang="cs-CZ" sz="3400" dirty="0" err="1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etwinningový</a:t>
            </a:r>
            <a:r>
              <a:rPr lang="cs-CZ" sz="3400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 den</a:t>
            </a:r>
            <a:r>
              <a:rPr lang="cs-CZ" sz="3400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  <a:sym typeface="Wingdings" panose="05000000000000000000" pitchFamily="2" charset="2"/>
              </a:rPr>
              <a:t></a:t>
            </a:r>
            <a:r>
              <a:rPr lang="cs-CZ" sz="3400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 10. let!!! </a:t>
            </a:r>
            <a:endParaRPr lang="cs-CZ" sz="3400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742" y="2366963"/>
            <a:ext cx="4584515" cy="342423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271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5. Úkol – jak se učíme s 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etwinningem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72" y="2017872"/>
            <a:ext cx="4573582" cy="3742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5906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6. Úkol maraton </a:t>
            </a:r>
            <a:r>
              <a:rPr lang="cs-CZ" dirty="0" err="1" smtClean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etwinning</a:t>
            </a:r>
            <a:endParaRPr lang="cs-CZ" dirty="0">
              <a:solidFill>
                <a:schemeClr val="accent1">
                  <a:lumMod val="75000"/>
                </a:schemeClr>
              </a:solidFill>
              <a:latin typeface="AR HERMANN" panose="02000000000000000000" pitchFamily="2" charset="0"/>
            </a:endParaRP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05" y="2366963"/>
            <a:ext cx="5160990" cy="3424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312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75000"/>
                  </a:schemeClr>
                </a:solidFill>
                <a:latin typeface="AR HERMANN" panose="02000000000000000000" pitchFamily="2" charset="0"/>
              </a:rPr>
              <a:t>7. Úkol – prázdninové sdílení 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565" y="2366963"/>
            <a:ext cx="3009070" cy="3424237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Zástupný symbol pro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cs-CZ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cs-CZ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cs-CZ" i="1" dirty="0" smtClean="0">
                <a:solidFill>
                  <a:schemeClr val="accent6">
                    <a:lumMod val="50000"/>
                  </a:schemeClr>
                </a:solidFill>
              </a:rPr>
              <a:t>Tak trochu prázdninový úkol pro paní učitelku </a:t>
            </a:r>
            <a:r>
              <a:rPr lang="cs-CZ" i="1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1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109</TotalTime>
  <Words>155</Words>
  <Application>Microsoft Office PowerPoint</Application>
  <PresentationFormat>Širokoúhlá obrazovka</PresentationFormat>
  <Paragraphs>25</Paragraphs>
  <Slides>12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8" baseType="lpstr">
      <vt:lpstr>Algerian</vt:lpstr>
      <vt:lpstr>AR HERMANN</vt:lpstr>
      <vt:lpstr>Arial</vt:lpstr>
      <vt:lpstr>Tw Cen MT</vt:lpstr>
      <vt:lpstr>Wingdings</vt:lpstr>
      <vt:lpstr>Kapka</vt:lpstr>
      <vt:lpstr>BORŮVKY a eTwinning</vt:lpstr>
      <vt:lpstr>Každý měsíc jsme s napětím očekávali etwinningový bojový úkol</vt:lpstr>
      <vt:lpstr>1. Úkol – zapojme se a Představme se</vt:lpstr>
      <vt:lpstr>2. Úkol - odkud jsou Borůvky a týmy Motýlků a soviček</vt:lpstr>
      <vt:lpstr>3. Úkol – bezpečný internet</vt:lpstr>
      <vt:lpstr>4. úkol – etwinningový den 10. let!!! </vt:lpstr>
      <vt:lpstr>5. Úkol – jak se učíme s etwinningem</vt:lpstr>
      <vt:lpstr>6. Úkol maraton etwinning</vt:lpstr>
      <vt:lpstr>7. Úkol – prázdninové sdílení </vt:lpstr>
      <vt:lpstr>8. Úkol - Kvíz </vt:lpstr>
      <vt:lpstr>9. Úkol – nebojte se pochlubit </vt:lpstr>
      <vt:lpstr>10. Úkol   snad se neloučíme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BORŮVKY a eTwinning</dc:title>
  <dc:creator>admin</dc:creator>
  <cp:lastModifiedBy>admin</cp:lastModifiedBy>
  <cp:revision>17</cp:revision>
  <dcterms:created xsi:type="dcterms:W3CDTF">2015-09-14T17:19:30Z</dcterms:created>
  <dcterms:modified xsi:type="dcterms:W3CDTF">2015-09-14T20:54:18Z</dcterms:modified>
</cp:coreProperties>
</file>