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notesMasterIdLst>
    <p:notesMasterId r:id="rId16"/>
  </p:notesMasterIdLst>
  <p:sldIdLst>
    <p:sldId id="256" r:id="rId2"/>
    <p:sldId id="268" r:id="rId3"/>
    <p:sldId id="257" r:id="rId4"/>
    <p:sldId id="267" r:id="rId5"/>
    <p:sldId id="258" r:id="rId6"/>
    <p:sldId id="264" r:id="rId7"/>
    <p:sldId id="266" r:id="rId8"/>
    <p:sldId id="263" r:id="rId9"/>
    <p:sldId id="265" r:id="rId10"/>
    <p:sldId id="259" r:id="rId11"/>
    <p:sldId id="260" r:id="rId12"/>
    <p:sldId id="261" r:id="rId13"/>
    <p:sldId id="262" r:id="rId14"/>
    <p:sldId id="269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65354-DA54-4714-A75E-3227F96176F9}" type="datetimeFigureOut">
              <a:rPr lang="cs-CZ"/>
              <a:t>15. 6. 2015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AC4B4-149A-4E41-B976-D0FF0A4FBC4E}" type="slidenum">
              <a:rPr lang="cs-CZ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87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C4B4-149A-4E41-B976-D0FF0A4FBC4E}" type="slidenum">
              <a:rPr lang="cs-CZ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076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C4B4-149A-4E41-B976-D0FF0A4FBC4E}" type="slidenum">
              <a:rPr lang="cs-CZ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664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C4B4-149A-4E41-B976-D0FF0A4FBC4E}" type="slidenum">
              <a:rPr lang="cs-CZ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204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C4B4-149A-4E41-B976-D0FF0A4FBC4E}" type="slidenum">
              <a:rPr lang="cs-CZ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389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C4B4-149A-4E41-B976-D0FF0A4FBC4E}" type="slidenum">
              <a:rPr lang="cs-CZ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11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C4B4-149A-4E41-B976-D0FF0A4FBC4E}" type="slidenum">
              <a:rPr lang="cs-CZ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336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C4B4-149A-4E41-B976-D0FF0A4FBC4E}" type="slidenum">
              <a:rPr lang="cs-CZ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012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C4B4-149A-4E41-B976-D0FF0A4FBC4E}" type="slidenum">
              <a:rPr lang="cs-CZ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026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C4B4-149A-4E41-B976-D0FF0A4FBC4E}" type="slidenum">
              <a:rPr lang="cs-CZ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478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C4B4-149A-4E41-B976-D0FF0A4FBC4E}" type="slidenum">
              <a:rPr lang="cs-CZ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944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C4B4-149A-4E41-B976-D0FF0A4FBC4E}" type="slidenum">
              <a:rPr lang="cs-CZ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276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C4B4-149A-4E41-B976-D0FF0A4FBC4E}" type="slidenum">
              <a:rPr lang="cs-CZ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096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C4B4-149A-4E41-B976-D0FF0A4FBC4E}" type="slidenum">
              <a:rPr lang="cs-CZ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998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C4B4-149A-4E41-B976-D0FF0A4FBC4E}" type="slidenum">
              <a:rPr lang="cs-CZ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245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2000">
        <p14:reveal/>
      </p:transition>
    </mc:Choice>
    <mc:Fallback>
      <p:transition spd="slow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2000">
        <p14:reveal/>
      </p:transition>
    </mc:Choice>
    <mc:Fallback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2000">
        <p14:reveal/>
      </p:transition>
    </mc:Choice>
    <mc:Fallback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2000">
        <p14:reveal/>
      </p:transition>
    </mc:Choice>
    <mc:Fallback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0" advTm="2000">
        <p14:reveal/>
      </p:transition>
    </mc:Choice>
    <mc:Fallback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2000">
        <p14:reveal/>
      </p:transition>
    </mc:Choice>
    <mc:Fallback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6/15/2015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2000">
        <p14:reveal/>
      </p:transition>
    </mc:Choice>
    <mc:Fallback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6/15/2015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2000">
        <p14:reveal/>
      </p:transition>
    </mc:Choice>
    <mc:Fallback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6/15/2015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2000">
        <p14:reveal/>
      </p:transition>
    </mc:Choice>
    <mc:Fallback>
      <p:transition spd="slow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2000">
        <p14:reveal/>
      </p:transition>
    </mc:Choice>
    <mc:Fallback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2000">
        <p14:reveal/>
      </p:transition>
    </mc:Choice>
    <mc:Fallback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6/15/2015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mc:AlternateContent xmlns:mc="http://schemas.openxmlformats.org/markup-compatibility/2006">
    <mc:Choice xmlns:p14="http://schemas.microsoft.com/office/powerpoint/2010/main" Requires="p14">
      <p:transition spd="slow" p14:dur="5000" advTm="2000">
        <p14:reveal/>
      </p:transition>
    </mc:Choice>
    <mc:Fallback>
      <p:transition spd="slow" advTm="2000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Báseň o škole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Ponorky z Nasavrk</a:t>
            </a:r>
          </a:p>
        </p:txBody>
      </p:sp>
    </p:spTree>
    <p:extLst>
      <p:ext uri="{BB962C8B-B14F-4D97-AF65-F5344CB8AC3E}">
        <p14:creationId xmlns:p14="http://schemas.microsoft.com/office/powerpoint/2010/main" val="67777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2000">
        <p14:reveal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14400" y="1265351"/>
            <a:ext cx="2743200" cy="181588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2800">
                <a:latin typeface="Comic Sans MS"/>
              </a:rPr>
              <a:t>Vlastivěda, to je věda,</a:t>
            </a:r>
          </a:p>
          <a:p>
            <a:pPr algn="ctr"/>
            <a:r>
              <a:rPr lang="cs-CZ" sz="2800">
                <a:latin typeface="Comic Sans MS"/>
              </a:rPr>
              <a:t>na mapě v ní </a:t>
            </a:r>
            <a:r>
              <a:rPr lang="pl-PL" sz="2800">
                <a:latin typeface="Comic Sans MS"/>
              </a:rPr>
              <a:t>každý hledá.</a:t>
            </a:r>
            <a:endParaRPr lang="cs-CZ" sz="2800">
              <a:latin typeface="Comic Sans M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2602" y="2706197"/>
            <a:ext cx="4263242" cy="319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18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2000">
        <p14:reveal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82675" y="944563"/>
            <a:ext cx="3611880" cy="181588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2800" dirty="0" smtClean="0">
                <a:latin typeface="Comic Sans MS"/>
              </a:rPr>
              <a:t>Přírodověda, ta  </a:t>
            </a:r>
            <a:r>
              <a:rPr lang="cs-CZ" sz="2800" dirty="0">
                <a:latin typeface="Comic Sans MS"/>
              </a:rPr>
              <a:t>je </a:t>
            </a:r>
            <a:r>
              <a:rPr lang="cs-CZ" sz="2800" dirty="0" smtClean="0">
                <a:latin typeface="Comic Sans MS"/>
              </a:rPr>
              <a:t>super,</a:t>
            </a:r>
          </a:p>
          <a:p>
            <a:pPr algn="ctr"/>
            <a:r>
              <a:rPr lang="cs-CZ" sz="2800" dirty="0">
                <a:latin typeface="Comic Sans MS"/>
              </a:rPr>
              <a:t>p</a:t>
            </a:r>
            <a:r>
              <a:rPr lang="cs-CZ" sz="2800" dirty="0" smtClean="0">
                <a:latin typeface="Comic Sans MS"/>
              </a:rPr>
              <a:t>rozkoumáme každý šutr.</a:t>
            </a:r>
            <a:endParaRPr lang="cs-CZ" sz="2800" dirty="0">
              <a:latin typeface="Comic Sans M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764" y="2588820"/>
            <a:ext cx="4741456" cy="355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90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2000">
        <p14:reveal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38200" y="1280591"/>
            <a:ext cx="2743200" cy="181588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2800">
                <a:latin typeface="Comic Sans MS"/>
              </a:rPr>
              <a:t>Angličtina, to je dřina,</a:t>
            </a:r>
          </a:p>
          <a:p>
            <a:pPr algn="ctr"/>
            <a:r>
              <a:rPr lang="cs-CZ" sz="2800">
                <a:latin typeface="Comic Sans MS"/>
              </a:rPr>
              <a:t>ale u </a:t>
            </a:r>
            <a:r>
              <a:rPr lang="pl-PL" sz="2800">
                <a:latin typeface="Comic Sans MS"/>
              </a:rPr>
              <a:t>nás to je </a:t>
            </a:r>
            <a:r>
              <a:rPr lang="cs-CZ" sz="2800">
                <a:latin typeface="Comic Sans MS"/>
              </a:rPr>
              <a:t>prima</a:t>
            </a:r>
            <a:r>
              <a:rPr lang="pl-PL" sz="2800">
                <a:latin typeface="Comic Sans MS"/>
              </a:rPr>
              <a:t>.</a:t>
            </a:r>
            <a:endParaRPr lang="cs-CZ" sz="2800">
              <a:latin typeface="Comic Sans M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2592" y="1757548"/>
            <a:ext cx="4805548" cy="360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26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2000">
        <p14:reveal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8100" y="1023811"/>
            <a:ext cx="2743200" cy="181588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2800" dirty="0" smtClean="0">
                <a:latin typeface="Comic Sans MS"/>
              </a:rPr>
              <a:t>V tělocviku pozor dej,</a:t>
            </a:r>
          </a:p>
          <a:p>
            <a:pPr algn="ctr"/>
            <a:r>
              <a:rPr lang="cs-CZ" sz="2800" dirty="0">
                <a:latin typeface="Comic Sans MS"/>
              </a:rPr>
              <a:t>z</a:t>
            </a:r>
            <a:r>
              <a:rPr lang="cs-CZ" sz="2800" dirty="0" smtClean="0">
                <a:latin typeface="Comic Sans MS"/>
              </a:rPr>
              <a:t>raněním se vyhýbej.</a:t>
            </a:r>
            <a:endParaRPr lang="cs-CZ" sz="2800" dirty="0">
              <a:latin typeface="Comic Sans M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84210" y="1610313"/>
            <a:ext cx="5044706" cy="378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2000">
        <p14:reveal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6265" y="2306346"/>
            <a:ext cx="4548919" cy="224676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/>
              </a:rPr>
              <a:t>Už se s vámi loučíme, </a:t>
            </a:r>
          </a:p>
          <a:p>
            <a:pPr algn="ctr"/>
            <a:r>
              <a:rPr lang="cs-CZ" sz="2800" dirty="0" smtClean="0">
                <a:latin typeface="Comic Sans MS"/>
              </a:rPr>
              <a:t>s </a:t>
            </a:r>
            <a:r>
              <a:rPr lang="cs-CZ" sz="2800" dirty="0" err="1" smtClean="0">
                <a:latin typeface="Comic Sans MS"/>
              </a:rPr>
              <a:t>eTwinningem</a:t>
            </a:r>
            <a:r>
              <a:rPr lang="cs-CZ" sz="2800" dirty="0" smtClean="0">
                <a:latin typeface="Comic Sans MS"/>
              </a:rPr>
              <a:t> se bavíme.</a:t>
            </a:r>
          </a:p>
          <a:p>
            <a:pPr algn="ctr"/>
            <a:endParaRPr lang="cs-CZ" sz="2800" dirty="0">
              <a:latin typeface="Comic Sans MS"/>
            </a:endParaRPr>
          </a:p>
          <a:p>
            <a:pPr algn="ctr"/>
            <a:endParaRPr lang="cs-CZ" sz="2800" dirty="0" smtClean="0">
              <a:latin typeface="Comic Sans MS"/>
            </a:endParaRPr>
          </a:p>
          <a:p>
            <a:pPr algn="ctr"/>
            <a:r>
              <a:rPr lang="cs-CZ" sz="2800" dirty="0" smtClean="0">
                <a:latin typeface="Comic Sans MS"/>
              </a:rPr>
              <a:t>Ponorky z Nasavrk  </a:t>
            </a:r>
            <a:r>
              <a:rPr lang="cs-CZ" sz="2800" dirty="0" smtClean="0">
                <a:latin typeface="Comic Sans MS"/>
                <a:sym typeface="Wingdings" panose="05000000000000000000" pitchFamily="2" charset="2"/>
              </a:rPr>
              <a:t></a:t>
            </a:r>
            <a:endParaRPr lang="cs-CZ" sz="2800" dirty="0" smtClean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0827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2000">
        <p14:reveal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063165" y="2246970"/>
            <a:ext cx="2743200" cy="181588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2800" dirty="0" smtClean="0">
                <a:latin typeface="Comic Sans MS"/>
              </a:rPr>
              <a:t>Tak se pěkně zasmějte,</a:t>
            </a:r>
          </a:p>
          <a:p>
            <a:pPr algn="ctr"/>
            <a:r>
              <a:rPr lang="cs-CZ" sz="2800" dirty="0">
                <a:latin typeface="Comic Sans MS"/>
              </a:rPr>
              <a:t>p</a:t>
            </a:r>
            <a:r>
              <a:rPr lang="cs-CZ" sz="2800" dirty="0" smtClean="0">
                <a:latin typeface="Comic Sans MS"/>
              </a:rPr>
              <a:t>řipomínek nemějte.</a:t>
            </a:r>
          </a:p>
        </p:txBody>
      </p:sp>
    </p:spTree>
    <p:extLst>
      <p:ext uri="{BB962C8B-B14F-4D97-AF65-F5344CB8AC3E}">
        <p14:creationId xmlns:p14="http://schemas.microsoft.com/office/powerpoint/2010/main" val="177693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2000">
        <p14:reveal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07720" y="1218883"/>
            <a:ext cx="4221480" cy="138499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2800">
                <a:latin typeface="Comic Sans MS"/>
              </a:rPr>
              <a:t>Naše škola je barevná jako květina</a:t>
            </a:r>
            <a:r>
              <a:rPr lang="pl-PL" sz="2800">
                <a:latin typeface="Comic Sans MS"/>
              </a:rPr>
              <a:t>,</a:t>
            </a:r>
          </a:p>
          <a:p>
            <a:pPr algn="ctr"/>
            <a:r>
              <a:rPr lang="pl-PL" sz="2800">
                <a:latin typeface="Comic Sans MS"/>
              </a:rPr>
              <a:t>v celém okolí je jediná.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30" y="2961904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1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2000">
        <p14:reveal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6701" y="819150"/>
            <a:ext cx="4333874" cy="26776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/>
              </a:rPr>
              <a:t>Učíme se,</a:t>
            </a:r>
          </a:p>
          <a:p>
            <a:pPr algn="ctr"/>
            <a:r>
              <a:rPr lang="cs-CZ" sz="2800" dirty="0" smtClean="0">
                <a:latin typeface="Comic Sans MS"/>
              </a:rPr>
              <a:t> to se ví,</a:t>
            </a:r>
          </a:p>
          <a:p>
            <a:pPr algn="ctr"/>
            <a:r>
              <a:rPr lang="cs-CZ" sz="2800" dirty="0">
                <a:latin typeface="Comic Sans MS"/>
              </a:rPr>
              <a:t>s</a:t>
            </a:r>
            <a:r>
              <a:rPr lang="cs-CZ" sz="2800" dirty="0" smtClean="0">
                <a:latin typeface="Comic Sans MS"/>
              </a:rPr>
              <a:t>koro každý na otázku odpoví.</a:t>
            </a:r>
          </a:p>
          <a:p>
            <a:pPr algn="ctr"/>
            <a:r>
              <a:rPr lang="cs-CZ" sz="2800" dirty="0" smtClean="0">
                <a:latin typeface="Comic Sans MS"/>
              </a:rPr>
              <a:t>A někoho to, pravda, nebaví </a:t>
            </a:r>
            <a:r>
              <a:rPr lang="cs-CZ" sz="2800" dirty="0" smtClean="0">
                <a:latin typeface="Comic Sans MS"/>
                <a:sym typeface="Wingdings" panose="05000000000000000000" pitchFamily="2" charset="2"/>
              </a:rPr>
              <a:t></a:t>
            </a:r>
            <a:endParaRPr lang="cs-CZ" sz="2800" dirty="0">
              <a:latin typeface="Comic Sans M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518" y="3771901"/>
            <a:ext cx="2925858" cy="200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22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2000">
        <p14:reveal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8100" y="1023811"/>
            <a:ext cx="3397012" cy="31085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latin typeface="Comic Sans MS"/>
              </a:rPr>
              <a:t>Časopis náš </a:t>
            </a:r>
            <a:r>
              <a:rPr lang="cs-CZ" sz="2800" dirty="0" err="1">
                <a:latin typeface="Comic Sans MS"/>
              </a:rPr>
              <a:t>Poškoláček</a:t>
            </a:r>
            <a:r>
              <a:rPr lang="cs-CZ" sz="2800" dirty="0" smtClean="0">
                <a:latin typeface="Comic Sans MS"/>
              </a:rPr>
              <a:t>,</a:t>
            </a:r>
          </a:p>
          <a:p>
            <a:pPr algn="ctr"/>
            <a:r>
              <a:rPr lang="cs-CZ" sz="2800" dirty="0">
                <a:latin typeface="Comic Sans MS"/>
              </a:rPr>
              <a:t>k</a:t>
            </a:r>
            <a:r>
              <a:rPr lang="cs-CZ" sz="2800" dirty="0" smtClean="0">
                <a:latin typeface="Comic Sans MS"/>
              </a:rPr>
              <a:t>oupí si ho každý žáček. </a:t>
            </a:r>
          </a:p>
          <a:p>
            <a:pPr algn="ctr"/>
            <a:r>
              <a:rPr lang="cs-CZ" sz="2800" dirty="0" smtClean="0">
                <a:latin typeface="Comic Sans MS"/>
              </a:rPr>
              <a:t>Je to také velká sranda, koupí si ho celá banda.</a:t>
            </a:r>
            <a:endParaRPr lang="cs-CZ" sz="2800" dirty="0">
              <a:latin typeface="Comic Sans M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21265">
            <a:off x="3981450" y="2172982"/>
            <a:ext cx="4593667" cy="30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62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2000">
        <p14:reveal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8099" y="1023811"/>
            <a:ext cx="3171381" cy="18158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/>
              </a:rPr>
              <a:t>Matematika má znaménka + - / x</a:t>
            </a:r>
          </a:p>
          <a:p>
            <a:pPr algn="ctr"/>
            <a:r>
              <a:rPr lang="cs-CZ" sz="2800" dirty="0" smtClean="0">
                <a:latin typeface="Comic Sans MS"/>
              </a:rPr>
              <a:t>S těmi si můžeme různě hrát.</a:t>
            </a:r>
            <a:endParaRPr lang="cs-CZ" sz="2800" dirty="0">
              <a:latin typeface="Comic Sans M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844" y="2449285"/>
            <a:ext cx="5260769" cy="394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75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2000">
        <p14:reveal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8100" y="1023811"/>
            <a:ext cx="2743200" cy="224676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2800" dirty="0" smtClean="0">
                <a:latin typeface="Comic Sans MS"/>
              </a:rPr>
              <a:t>Hudebku má každý rád,</a:t>
            </a:r>
          </a:p>
          <a:p>
            <a:pPr algn="ctr"/>
            <a:r>
              <a:rPr lang="cs-CZ" sz="2800" dirty="0">
                <a:latin typeface="Comic Sans MS"/>
              </a:rPr>
              <a:t>s</a:t>
            </a:r>
            <a:r>
              <a:rPr lang="cs-CZ" sz="2800" dirty="0" smtClean="0">
                <a:latin typeface="Comic Sans MS"/>
              </a:rPr>
              <a:t>polečně si můžeme zazpívat.</a:t>
            </a:r>
            <a:endParaRPr lang="cs-CZ" sz="2800" dirty="0">
              <a:latin typeface="Comic Sans M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4" y="2464129"/>
            <a:ext cx="4702629" cy="352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04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2000">
        <p14:reveal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30925" y="1442911"/>
            <a:ext cx="2743200" cy="181588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2800" dirty="0" smtClean="0">
                <a:latin typeface="Comic Sans MS"/>
              </a:rPr>
              <a:t>Kde se píše tvrdé y,</a:t>
            </a:r>
          </a:p>
          <a:p>
            <a:pPr algn="ctr"/>
            <a:r>
              <a:rPr lang="cs-CZ" sz="2800" dirty="0">
                <a:latin typeface="Comic Sans MS"/>
              </a:rPr>
              <a:t>č</a:t>
            </a:r>
            <a:r>
              <a:rPr lang="cs-CZ" sz="2800" dirty="0" smtClean="0">
                <a:latin typeface="Comic Sans MS"/>
              </a:rPr>
              <a:t>eština to napoví.</a:t>
            </a:r>
            <a:endParaRPr lang="cs-CZ" sz="2800" dirty="0">
              <a:latin typeface="Comic Sans M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17134" y="2283615"/>
            <a:ext cx="4210052" cy="315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3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2000">
        <p14:reveal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8100" y="1023811"/>
            <a:ext cx="2743200" cy="181588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2800" dirty="0" smtClean="0">
                <a:latin typeface="Comic Sans MS"/>
              </a:rPr>
              <a:t>Ve výtvarce kreslí se,</a:t>
            </a:r>
          </a:p>
          <a:p>
            <a:pPr algn="ctr"/>
            <a:r>
              <a:rPr lang="cs-CZ" sz="2800" dirty="0">
                <a:latin typeface="Comic Sans MS"/>
              </a:rPr>
              <a:t>n</a:t>
            </a:r>
            <a:r>
              <a:rPr lang="cs-CZ" sz="2800" dirty="0" smtClean="0">
                <a:latin typeface="Comic Sans MS"/>
              </a:rPr>
              <a:t>aše výtvory moc líbí se </a:t>
            </a:r>
            <a:r>
              <a:rPr lang="cs-CZ" sz="2800" dirty="0" smtClean="0">
                <a:latin typeface="Comic Sans MS"/>
                <a:sym typeface="Wingdings" panose="05000000000000000000" pitchFamily="2" charset="2"/>
              </a:rPr>
              <a:t></a:t>
            </a:r>
            <a:endParaRPr lang="cs-CZ" sz="2800" dirty="0">
              <a:latin typeface="Comic Sans M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300" y="2142994"/>
            <a:ext cx="5320814" cy="399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2000">
        <p14:reveal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81</TotalTime>
  <Words>190</Words>
  <Application>Microsoft Office PowerPoint</Application>
  <PresentationFormat>Předvádění na obrazovce (4:3)</PresentationFormat>
  <Paragraphs>48</Paragraphs>
  <Slides>14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Tw Cen MT</vt:lpstr>
      <vt:lpstr>Wingdings</vt:lpstr>
      <vt:lpstr>Thatch</vt:lpstr>
      <vt:lpstr>Báseň o škole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</dc:creator>
  <cp:lastModifiedBy>Ivan Blažek</cp:lastModifiedBy>
  <cp:revision>10</cp:revision>
  <dcterms:created xsi:type="dcterms:W3CDTF">2014-09-16T21:40:38Z</dcterms:created>
  <dcterms:modified xsi:type="dcterms:W3CDTF">2015-06-15T18:49:48Z</dcterms:modified>
</cp:coreProperties>
</file>