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794E80-E172-4C4D-B1DB-E6BB8A1FEA9F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2F31C6-E908-4E47-86F5-CAB48FE5775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2780928"/>
            <a:ext cx="4573017" cy="342976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47302" y="908720"/>
            <a:ext cx="3346704" cy="1440160"/>
          </a:xfrm>
        </p:spPr>
        <p:txBody>
          <a:bodyPr/>
          <a:lstStyle/>
          <a:p>
            <a:r>
              <a:rPr lang="cs-CZ" dirty="0" smtClean="0"/>
              <a:t>4.ZŠ </a:t>
            </a:r>
          </a:p>
          <a:p>
            <a:r>
              <a:rPr lang="cs-CZ" dirty="0" smtClean="0"/>
              <a:t>Václava </a:t>
            </a:r>
            <a:r>
              <a:rPr lang="cs-CZ" dirty="0" err="1" smtClean="0"/>
              <a:t>Talicha</a:t>
            </a:r>
            <a:r>
              <a:rPr lang="cs-CZ" dirty="0" smtClean="0"/>
              <a:t> </a:t>
            </a:r>
          </a:p>
          <a:p>
            <a:r>
              <a:rPr lang="cs-CZ" dirty="0" smtClean="0"/>
              <a:t>v Mostě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182880" indent="0" algn="l">
              <a:buNone/>
            </a:pPr>
            <a:r>
              <a:rPr lang="cs-CZ" sz="4400" dirty="0" smtClean="0"/>
              <a:t>Naše škola</a:t>
            </a:r>
            <a:br>
              <a:rPr lang="cs-CZ" sz="4400" dirty="0" smtClean="0"/>
            </a:br>
            <a:r>
              <a:rPr lang="cs-CZ" sz="4400" dirty="0" smtClean="0"/>
              <a:t>                </a:t>
            </a:r>
            <a:br>
              <a:rPr lang="cs-CZ" sz="4400" dirty="0" smtClean="0"/>
            </a:br>
            <a:r>
              <a:rPr lang="cs-CZ" sz="4400" dirty="0" smtClean="0"/>
              <a:t>            </a:t>
            </a:r>
            <a:r>
              <a:rPr lang="cs-CZ" sz="2400" dirty="0" smtClean="0"/>
              <a:t>4.zš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59"/>
            <a:ext cx="3672409" cy="2754307"/>
          </a:xfrm>
          <a:prstGeom prst="rect">
            <a:avLst/>
          </a:prstGeom>
        </p:spPr>
      </p:pic>
      <p:sp>
        <p:nvSpPr>
          <p:cNvPr id="8" name="Pěticípá hvězda 7"/>
          <p:cNvSpPr/>
          <p:nvPr/>
        </p:nvSpPr>
        <p:spPr>
          <a:xfrm>
            <a:off x="5292080" y="4725144"/>
            <a:ext cx="115212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54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9" y="1268760"/>
            <a:ext cx="6912767" cy="108012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řiště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5472607" cy="460851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7072"/>
            <a:ext cx="297633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1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1" y="908720"/>
            <a:ext cx="7694240" cy="1080120"/>
          </a:xfrm>
        </p:spPr>
        <p:txBody>
          <a:bodyPr/>
          <a:lstStyle/>
          <a:p>
            <a:pPr algn="l"/>
            <a:r>
              <a:rPr lang="cs-CZ" dirty="0" smtClean="0"/>
              <a:t>Sborovna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633382" cy="34750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4" y="908720"/>
            <a:ext cx="3419872" cy="2564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6" y="4077072"/>
            <a:ext cx="3281869" cy="2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7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Školní družina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4320479" cy="32403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7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STARS             </a:t>
            </a:r>
            <a:endParaRPr lang="cs-CZ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128792" cy="53465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0" y="620688"/>
            <a:ext cx="1328936" cy="13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63762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smtClean="0"/>
              <a:t> </a:t>
            </a:r>
            <a:r>
              <a:rPr lang="cs-CZ" sz="2800" b="1" dirty="0" smtClean="0"/>
              <a:t>Vnitřní </a:t>
            </a:r>
            <a:r>
              <a:rPr lang="cs-CZ" sz="2800" b="1" dirty="0"/>
              <a:t>a</a:t>
            </a:r>
            <a:r>
              <a:rPr lang="cs-CZ" sz="2800" b="1" dirty="0" smtClean="0"/>
              <a:t>trium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707904" cy="27809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88640"/>
            <a:ext cx="4475989" cy="33569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73654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27584" y="5919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b="1" i="1" dirty="0" smtClean="0"/>
              <a:t>Chodby</a:t>
            </a:r>
            <a:endParaRPr lang="cs-CZ" sz="36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646973"/>
            <a:ext cx="2365220" cy="17739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37" y="638782"/>
            <a:ext cx="3960440" cy="297033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1128"/>
            <a:ext cx="2523772" cy="18928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05" y="3869741"/>
            <a:ext cx="4034305" cy="302572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0" y="2564904"/>
            <a:ext cx="2352164" cy="17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96535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sz="2800" b="1" i="1" dirty="0" smtClean="0"/>
              <a:t>Knihovna</a:t>
            </a:r>
            <a:endParaRPr lang="cs-CZ" sz="2800" b="1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2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800" b="1" i="1" dirty="0" smtClean="0"/>
              <a:t>Jídelna</a:t>
            </a:r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728" y="1484784"/>
            <a:ext cx="4824536" cy="36184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0" y="1340768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conveyor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sz="3200" b="1" i="1" dirty="0" smtClean="0"/>
              <a:t>Tělocvična</a:t>
            </a:r>
            <a:endParaRPr lang="cs-CZ" sz="32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5971"/>
            <a:ext cx="4187957" cy="31409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87" y="3645024"/>
            <a:ext cx="4187958" cy="31409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2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Vnější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atrium</a:t>
            </a:r>
            <a:endParaRPr lang="cs-CZ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161">
            <a:off x="4614197" y="2838605"/>
            <a:ext cx="1461743" cy="10963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800" b="1" i="1" dirty="0" smtClean="0"/>
              <a:t>Počítačová učebna</a:t>
            </a:r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800" b="1" i="1" dirty="0" smtClean="0"/>
              <a:t>Učebna výtvarné výchovy</a:t>
            </a:r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18910"/>
            <a:ext cx="5652120" cy="42390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6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000">
        <p14:honeycomb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</TotalTime>
  <Words>34</Words>
  <Application>Microsoft Office PowerPoint</Application>
  <PresentationFormat>Předvádění na obrazovce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Aerodynamika</vt:lpstr>
      <vt:lpstr>Naše škola                              4.zš</vt:lpstr>
      <vt:lpstr> </vt:lpstr>
      <vt:lpstr>Prezentace aplikace PowerPoint</vt:lpstr>
      <vt:lpstr> </vt:lpstr>
      <vt:lpstr>Prezentace aplikace PowerPoint</vt:lpstr>
      <vt:lpstr>b</vt:lpstr>
      <vt:lpstr>Prezentace aplikace PowerPoint</vt:lpstr>
      <vt:lpstr> </vt:lpstr>
      <vt:lpstr>Prezentace aplikace PowerPoint</vt:lpstr>
      <vt:lpstr>Hřiště</vt:lpstr>
      <vt:lpstr>Sborovna</vt:lpstr>
      <vt:lpstr>Školní družina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škola                 Black Stars             4.zš Most</dc:title>
  <dc:creator>výuka</dc:creator>
  <cp:lastModifiedBy>Lenka</cp:lastModifiedBy>
  <cp:revision>18</cp:revision>
  <dcterms:created xsi:type="dcterms:W3CDTF">2015-03-25T12:39:16Z</dcterms:created>
  <dcterms:modified xsi:type="dcterms:W3CDTF">2015-04-13T20:08:10Z</dcterms:modified>
</cp:coreProperties>
</file>