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52" autoAdjust="0"/>
  </p:normalViewPr>
  <p:slideViewPr>
    <p:cSldViewPr>
      <p:cViewPr varScale="1">
        <p:scale>
          <a:sx n="101" d="100"/>
          <a:sy n="101" d="100"/>
        </p:scale>
        <p:origin x="-26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74FC5-4792-4D59-8E83-11571037DE7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ABCDE-4B37-4E62-91E0-418BD6DCD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521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ABCDE-4B37-4E62-91E0-418BD6DCD6A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2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03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8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7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8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50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75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5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93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54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39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52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DB809-AC7D-4CF5-A483-E0946332F73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F09C-F509-4D7F-BDFF-5541596AB4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82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bg1"/>
            </a:gs>
            <a:gs pos="100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" y="836712"/>
            <a:ext cx="3874767" cy="240096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71824" y="1515664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ikdy nevíš, </a:t>
            </a:r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kdo sedí za </a:t>
            </a:r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obrazovkou!</a:t>
            </a:r>
            <a:endParaRPr lang="cs-CZ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320" y="806588"/>
            <a:ext cx="3941679" cy="251740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432253" y="1628899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Dávej si pozor na sociální 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sítě!</a:t>
            </a:r>
            <a:endParaRPr lang="cs-CZ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ikomu 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nesděluj svoji 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adresu!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1086" y="116632"/>
            <a:ext cx="8673426" cy="830997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Nebezpečí na </a:t>
            </a:r>
            <a:r>
              <a:rPr lang="cs-CZ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sociálních sítích</a:t>
            </a:r>
            <a:endParaRPr lang="cs-CZ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27" b="96114" l="4272" r="97670">
                        <a14:foregroundMark x1="36505" y1="22280" x2="36505" y2="22280"/>
                        <a14:foregroundMark x1="36699" y1="20466" x2="36699" y2="20466"/>
                        <a14:foregroundMark x1="36117" y1="19171" x2="36117" y2="19171"/>
                        <a14:foregroundMark x1="33398" y1="16321" x2="33398" y2="16321"/>
                        <a14:foregroundMark x1="32427" y1="16321" x2="32427" y2="16321"/>
                        <a14:foregroundMark x1="23883" y1="17098" x2="23883" y2="17098"/>
                        <a14:foregroundMark x1="20777" y1="15803" x2="20777" y2="15803"/>
                        <a14:foregroundMark x1="14563" y1="16062" x2="14563" y2="16062"/>
                        <a14:foregroundMark x1="17087" y1="12435" x2="17087" y2="12435"/>
                        <a14:foregroundMark x1="49903" y1="13212" x2="49903" y2="13212"/>
                        <a14:foregroundMark x1="31456" y1="32124" x2="31456" y2="32124"/>
                        <a14:foregroundMark x1="23495" y1="87306" x2="23495" y2="87306"/>
                        <a14:foregroundMark x1="27184" y1="87824" x2="27573" y2="89119"/>
                        <a14:foregroundMark x1="16699" y1="96632" x2="16699" y2="96632"/>
                        <a14:foregroundMark x1="76505" y1="58808" x2="76505" y2="58808"/>
                        <a14:foregroundMark x1="51262" y1="4145" x2="51262" y2="4145"/>
                        <a14:foregroundMark x1="49515" y1="26943" x2="49515" y2="26943"/>
                        <a14:foregroundMark x1="45825" y1="23057" x2="45825" y2="23057"/>
                        <a14:foregroundMark x1="45825" y1="23057" x2="45825" y2="23057"/>
                        <a14:foregroundMark x1="44660" y1="23057" x2="44660" y2="23057"/>
                        <a14:foregroundMark x1="44466" y1="23057" x2="44466" y2="23057"/>
                        <a14:foregroundMark x1="82524" y1="37824" x2="82524" y2="37824"/>
                        <a14:foregroundMark x1="87184" y1="29016" x2="87184" y2="29016"/>
                        <a14:foregroundMark x1="91262" y1="26943" x2="91262" y2="26943"/>
                        <a14:foregroundMark x1="98058" y1="19689" x2="98058" y2="19689"/>
                        <a14:foregroundMark x1="7184" y1="79534" x2="7184" y2="79534"/>
                        <a14:foregroundMark x1="4272" y1="88860" x2="4272" y2="88860"/>
                        <a14:foregroundMark x1="15146" y1="12435" x2="15146" y2="124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11" y="3626831"/>
            <a:ext cx="3347173" cy="250875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76940" y="6184522"/>
            <a:ext cx="494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Pozor na </a:t>
            </a:r>
            <a: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viry!</a:t>
            </a:r>
            <a:endParaRPr lang="cs-CZ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36" y="3726797"/>
            <a:ext cx="3443833" cy="257765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635" y="4476806"/>
            <a:ext cx="959689" cy="95968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121" y="1844824"/>
            <a:ext cx="1069301" cy="10693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698" y="3237675"/>
            <a:ext cx="1239131" cy="1239131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662" y="3323992"/>
            <a:ext cx="1109595" cy="112506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168" y="5443844"/>
            <a:ext cx="1286530" cy="122705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512" y="5301208"/>
            <a:ext cx="1264317" cy="126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</Words>
  <Application>Microsoft Office PowerPoint</Application>
  <PresentationFormat>Předvádění na obrazovce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SYSTEMCONTROL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Kavulok</dc:creator>
  <cp:lastModifiedBy>Adam Kavulok</cp:lastModifiedBy>
  <cp:revision>6</cp:revision>
  <dcterms:created xsi:type="dcterms:W3CDTF">2015-03-18T13:20:08Z</dcterms:created>
  <dcterms:modified xsi:type="dcterms:W3CDTF">2015-04-15T12:33:01Z</dcterms:modified>
</cp:coreProperties>
</file>