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9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7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0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3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0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7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3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50CF-D7F1-4FA7-A769-8F46B241CDB4}" type="datetimeFigureOut">
              <a:rPr lang="cs-CZ" smtClean="0"/>
              <a:t>27.4.2015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A772-4DD1-45C6-A13C-59B5E6D3A9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16-Jaro-dělá-pokus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79437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Mateřská škola Květinka v Hlásné Třebani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458702"/>
      </p:ext>
    </p:extLst>
  </p:cSld>
  <p:clrMapOvr>
    <a:masterClrMapping/>
  </p:clrMapOvr>
  <p:transition advTm="49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Zde pár výtvorů od našich dětí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2" y="1040494"/>
            <a:ext cx="1656184" cy="276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40494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3" y="3101783"/>
            <a:ext cx="2269190" cy="378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58" y="3285726"/>
            <a:ext cx="1837142" cy="306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537" y="3844949"/>
            <a:ext cx="3256316" cy="1949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0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08">
        <p:split orient="vert"/>
      </p:transition>
    </mc:Choice>
    <mc:Fallback xmlns="">
      <p:transition spd="slow" advTm="89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Zdravíme všechny v e-</a:t>
            </a:r>
            <a:r>
              <a:rPr lang="cs-CZ" dirty="0" err="1" smtClean="0"/>
              <a:t>Twinningu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9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9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5"/>
    </mc:Choice>
    <mc:Fallback xmlns="">
      <p:transition spd="slow" advTm="157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Naše školka se nachází v obci Hlásná </a:t>
            </a:r>
            <a:r>
              <a:rPr lang="cs-CZ" dirty="0"/>
              <a:t>T</a:t>
            </a:r>
            <a:r>
              <a:rPr lang="cs-CZ" dirty="0" smtClean="0"/>
              <a:t>řebaň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1844824"/>
            <a:ext cx="896448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3369801"/>
      </p:ext>
    </p:extLst>
  </p:cSld>
  <p:clrMapOvr>
    <a:masterClrMapping/>
  </p:clrMapOvr>
  <p:transition spd="slow" advTm="607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takto to u nás vypadá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0269"/>
            <a:ext cx="1742322" cy="29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89" y="1558995"/>
            <a:ext cx="3992711" cy="23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3635896" cy="217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3"/>
            <a:ext cx="4807892" cy="270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08075"/>
            <a:ext cx="3992711" cy="224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27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26">
        <p:split orient="vert"/>
      </p:transition>
    </mc:Choice>
    <mc:Fallback xmlns="">
      <p:transition spd="slow" advTm="59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" y="1739645"/>
            <a:ext cx="2552700" cy="5080000"/>
          </a:xfrm>
          <a:prstGeom prst="rect">
            <a:avLst/>
          </a:prstGeom>
          <a:solidFill>
            <a:srgbClr val="92D050"/>
          </a:solidFill>
          <a:effectLst>
            <a:glow rad="127000">
              <a:srgbClr val="92D050"/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981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Naše školka se skládá ze dvou tříd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Slunečnice</a:t>
            </a:r>
            <a:r>
              <a:rPr lang="cs-CZ" dirty="0" smtClean="0"/>
              <a:t> a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Kopretina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84" y="1995563"/>
            <a:ext cx="2376264" cy="4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8702"/>
      </p:ext>
    </p:extLst>
  </p:cSld>
  <p:clrMapOvr>
    <a:masterClrMapping/>
  </p:clrMapOvr>
  <p:transition spd="slow" advTm="633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Slunečnice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08"/>
            <a:ext cx="4860032" cy="328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653679"/>
            <a:ext cx="4035829" cy="241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6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41">
        <p:split orient="vert"/>
      </p:transition>
    </mc:Choice>
    <mc:Fallback xmlns="">
      <p:transition spd="slow" advTm="72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Kopretina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469834" cy="373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58" y="1844824"/>
            <a:ext cx="4495800" cy="386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8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62">
        <p:split orient="vert"/>
      </p:transition>
    </mc:Choice>
    <mc:Fallback xmlns="">
      <p:transition spd="slow" advTm="61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Rádi tvoříme a hrajeme si venku i ve třídě</a:t>
            </a:r>
            <a:endParaRPr lang="cs-CZ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843644" cy="2306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98" y="1700808"/>
            <a:ext cx="4283968" cy="240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770450"/>
            <a:ext cx="2448272" cy="408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65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29">
        <p:split orient="vert"/>
      </p:transition>
    </mc:Choice>
    <mc:Fallback xmlns="">
      <p:transition spd="slow" advTm="61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výlety chodíme…..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05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53">
        <p:split orient="vert"/>
      </p:transition>
    </mc:Choice>
    <mc:Fallback xmlns="">
      <p:transition spd="slow" advTm="63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….a vystupujeme na akcích obce.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7" y="1196752"/>
            <a:ext cx="4019285" cy="22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4561"/>
            <a:ext cx="4242048" cy="254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" y="3933056"/>
            <a:ext cx="4331973" cy="25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54" y="3959601"/>
            <a:ext cx="4620771" cy="25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3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85">
        <p:split orient="vert"/>
      </p:transition>
    </mc:Choice>
    <mc:Fallback xmlns="">
      <p:transition spd="slow" advTm="608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61</Words>
  <Application>Microsoft Office PowerPoint</Application>
  <PresentationFormat>Předvádění na obrazovce (4:3)</PresentationFormat>
  <Paragraphs>14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Mateřská škola Květinka v Hlásné Třebani</vt:lpstr>
      <vt:lpstr>Naše školka se nachází v obci Hlásná Třebaň</vt:lpstr>
      <vt:lpstr>A takto to u nás vypadá</vt:lpstr>
      <vt:lpstr>Naše školka se skládá ze dvou tříd Slunečnice a Kopretina</vt:lpstr>
      <vt:lpstr>Slunečnice</vt:lpstr>
      <vt:lpstr>Kopretina</vt:lpstr>
      <vt:lpstr>Rádi tvoříme a hrajeme si venku i ve třídě</vt:lpstr>
      <vt:lpstr>Na výlety chodíme…..</vt:lpstr>
      <vt:lpstr>….a vystupujeme na akcích obce.</vt:lpstr>
      <vt:lpstr>Zde pár výtvorů od našich dětí</vt:lpstr>
      <vt:lpstr>Zdravíme všechny v e-Twinningu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Květinka v Hlásné Třebani</dc:title>
  <dc:creator>Misa</dc:creator>
  <cp:lastModifiedBy>Uzivatel</cp:lastModifiedBy>
  <cp:revision>22</cp:revision>
  <dcterms:created xsi:type="dcterms:W3CDTF">2015-04-23T16:29:51Z</dcterms:created>
  <dcterms:modified xsi:type="dcterms:W3CDTF">2015-04-27T18:13:55Z</dcterms:modified>
</cp:coreProperties>
</file>