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AD71250-2182-4869-A858-37EB87FF8391}" type="datetimeFigureOut">
              <a:rPr lang="cs-CZ" smtClean="0"/>
              <a:t>30.3.2015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BE76FED-3257-4089-A3C0-A2B82DC017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PRAVIDLA BEZPEČNÉHO INTERNETU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ŠPRECHTÍCI </a:t>
            </a:r>
          </a:p>
          <a:p>
            <a:r>
              <a:rPr lang="cs-CZ" dirty="0" smtClean="0"/>
              <a:t>Z HORYMÍRKY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47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9. Bezpečný internet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Nevěř každé informaci, kterou na internetu získáš.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2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10. Bezpečný internet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Když se s někým nechceš bavit, nebav se.</a:t>
            </a:r>
            <a:endParaRPr lang="cs-CZ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028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 a doufám, že nic z toho neuděláš. </a:t>
            </a:r>
            <a:r>
              <a:rPr lang="cs-CZ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cs-CZ" sz="4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69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http://www.bezpecnyinternet.cz/deti/rady-pro-tebe/desatero-bezpecneho-internetu.aspx?kurz=true</a:t>
            </a:r>
          </a:p>
        </p:txBody>
      </p:sp>
    </p:spTree>
    <p:extLst>
      <p:ext uri="{BB962C8B-B14F-4D97-AF65-F5344CB8AC3E}">
        <p14:creationId xmlns:p14="http://schemas.microsoft.com/office/powerpoint/2010/main" val="428661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Nedávej nikomu adresu ani telefon. Nevíš, kdo se skrývá za monitorem na druhé </a:t>
            </a:r>
            <a:r>
              <a:rPr lang="pl-PL" sz="3600" dirty="0" smtClean="0"/>
              <a:t>straně.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902766"/>
            <a:ext cx="1661932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80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Neposílej nikomu, koho neznáš, svou fotografii a už vůbec ne intimní. Svou intimní fotku neposílej ani kamarádovi nebo kamarádce - nikdy nevíš, co s ní může někdy udělat.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44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Udržuj hesla (k e-mailu i jiné) v tajnosti, nesděluj je ani blízkému kamarádovi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49080"/>
            <a:ext cx="2143125" cy="21431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0506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C 0.00243 -0.00162 0.00486 -0.00301 0.00712 -0.00487 C 0.00955 -0.00672 0.01146 -0.01019 0.01424 -0.01112 C 0.03177 -0.01713 0.04948 -0.02408 0.06667 -0.03172 C 0.07465 -0.03936 0.08715 -0.03889 0.09635 -0.03982 C 0.10313 -0.04237 0.11007 -0.04468 0.11667 -0.04769 C 0.12882 -0.05903 0.14497 -0.06598 0.15955 -0.06829 C 0.1691 -0.07362 0.17969 -0.07593 0.18924 -0.08102 C 0.2092 -0.09167 0.1882 -0.08195 0.2 -0.08727 C 0.2092 -0.09584 0.21892 -0.10047 0.22969 -0.10487 C 0.23472 -0.10695 0.2375 -0.10973 0.24288 -0.11112 C 0.24896 -0.11621 0.25382 -0.1169 0.26059 -0.11899 C 0.27031 -0.13496 0.25972 -0.12061 0.27379 -0.1301 C 0.27535 -0.13102 0.27587 -0.1338 0.27726 -0.13496 C 0.28281 -0.13912 0.29149 -0.1419 0.29757 -0.14445 C 0.31406 -0.15139 0.33073 -0.15301 0.34757 -0.15718 C 0.36632 -0.16181 0.38455 -0.1676 0.40347 -0.16991 C 0.41129 -0.17199 0.41754 -0.17778 0.425 -0.18102 C 0.44826 -0.20278 0.48177 -0.20024 0.50833 -0.20162 C 0.52535 -0.20556 0.50295 -0.2007 0.53333 -0.20487 C 0.54566 -0.20649 0.55816 -0.21181 0.57014 -0.21598 C 0.57969 -0.22385 0.59149 -0.2301 0.60226 -0.23496 C 0.6066 -0.23681 0.61545 -0.23982 0.61545 -0.23982 C 0.62066 -0.24676 0.62708 -0.25186 0.62969 -0.26204 C 0.63108 -0.26713 0.63559 -0.27616 0.63559 -0.27616 C 0.6349 -0.28889 0.63646 -0.29908 0.62969 -0.30787 C 0.60938 -0.30579 0.59601 -0.30209 0.57726 -0.29375 C 0.56615 -0.28334 0.55 -0.27917 0.53681 -0.27616 C 0.51545 -0.26621 0.49392 -0.25903 0.47135 -0.25556 C 0.46042 -0.25186 0.44983 -0.24723 0.43924 -0.24283 C 0.43142 -0.23959 0.42326 -0.23959 0.41545 -0.23658 C 0.40747 -0.23357 0.39653 -0.23033 0.38924 -0.22547 C 0.38785 -0.22454 0.38698 -0.22269 0.38559 -0.22223 C 0.36337 -0.21644 0.33177 -0.21829 0.31181 -0.2176 C 0.30868 -0.21713 0.30538 -0.21667 0.30226 -0.21598 C 0.2967 -0.21505 0.28559 -0.21274 0.28559 -0.21274 C 0.2783 -0.20926 0.28333 -0.21135 0.27014 -0.20787 C 0.26285 -0.20579 0.25504 -0.19931 0.24757 -0.19838 C 0.24323 -0.19792 0.23889 -0.19723 0.23455 -0.19676 C 0.22465 -0.19051 0.23542 -0.19653 0.22135 -0.19213 C 0.21458 -0.19005 0.2092 -0.18588 0.20226 -0.18426 C 0.19219 -0.17963 0.19757 -0.18149 0.18559 -0.1794 C 0.17969 -0.17524 0.17309 -0.17223 0.16667 -0.16991 C 0.15816 -0.16227 0.16233 -0.16412 0.15469 -0.16204 C 0.14809 -0.15741 0.14236 -0.15209 0.13559 -0.14769 C 0.13229 -0.14561 0.12813 -0.14537 0.125 -0.14283 C 0.1184 -0.1375 0.11337 -0.13102 0.1059 -0.12871 C 0.09653 -0.12037 0.08837 -0.10811 0.07726 -0.10324 C 0.07361 -0.09977 0.06285 -0.09352 0.05955 -0.09213 C 0.05712 -0.09098 0.05226 -0.08889 0.05226 -0.08889 C 0.04879 -0.08565 0.04531 -0.0838 0.04167 -0.08102 C 0.03038 -0.07246 0.03872 -0.07616 0.0309 -0.07315 C 0.02743 -0.07014 0.02326 -0.06875 0.02014 -0.06505 C 0.01476 -0.0588 0.0125 -0.05162 0.0059 -0.04931 C 0.00434 -0.04283 0.00243 -0.04167 -0.00243 -0.03982 C -0.00295 -0.03774 -0.00486 -0.03056 -0.00486 -0.02871 C -0.00486 -0.02547 -0.00365 -0.01899 -0.00365 -0.01899 L -0.00243 -0.0301 " pathEditMode="relative" ptsTypes="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03704E-6 C -0.00677 -0.00555 -0.01111 -0.01064 -0.0191 -0.01249 C -0.02587 -0.01874 -0.03333 -0.0206 -0.04045 -0.02523 C -0.04879 -0.03078 -0.05677 -0.03819 -0.06545 -0.04282 C -0.07604 -0.04861 -0.08767 -0.05254 -0.09879 -0.05555 C -0.10469 -0.05925 -0.1092 -0.05972 -0.11545 -0.0618 C -0.12309 -0.06435 -0.12917 -0.06782 -0.13698 -0.06967 C -0.1507 -0.07731 -0.14462 -0.07499 -0.15486 -0.07777 C -0.16302 -0.08286 -0.17222 -0.08587 -0.1809 -0.08888 C -0.18802 -0.0949 -0.18195 -0.09074 -0.19531 -0.09351 C -0.20521 -0.0956 -0.21493 -0.09861 -0.225 -0.09999 C -0.24219 -0.10648 -0.26007 -0.10995 -0.27743 -0.11574 C -0.28577 -0.11851 -0.29149 -0.12199 -0.29879 -0.12685 C -0.30347 -0.13009 -0.30938 -0.13032 -0.31424 -0.13171 C -0.31962 -0.13333 -0.32448 -0.13749 -0.32986 -0.13958 C -0.33629 -0.1456 -0.34705 -0.14652 -0.35486 -0.14907 C -0.36198 -0.15578 -0.37691 -0.15972 -0.38577 -0.1618 C -0.39636 -0.16666 -0.40799 -0.17152 -0.4191 -0.17453 C -0.42552 -0.17939 -0.42691 -0.18101 -0.43333 -0.18402 C -0.43802 -0.18634 -0.44757 -0.19027 -0.44757 -0.19027 C -0.45417 -0.19606 -0.4625 -0.20046 -0.47031 -0.203 C -0.47882 -0.21064 -0.48767 -0.21967 -0.49757 -0.22361 C -0.5059 -0.23101 -0.50208 -0.2287 -0.50833 -0.23171 C -0.51302 -0.23611 -0.51719 -0.23865 -0.52257 -0.2412 C -0.52778 -0.24629 -0.53229 -0.24652 -0.5382 -0.24907 C -0.54323 -0.25393 -0.54931 -0.25648 -0.55486 -0.26018 C -0.56163 -0.26481 -0.56858 -0.2706 -0.575 -0.27615 C -0.57691 -0.27777 -0.57795 -0.28078 -0.57986 -0.2824 C -0.58195 -0.28402 -0.58698 -0.28564 -0.58698 -0.28564 C -0.59913 -0.30185 -0.58004 -0.27685 -0.59531 -0.29513 C -0.60017 -0.30115 -0.60399 -0.30949 -0.60955 -0.31411 C -0.61111 -0.31736 -0.61267 -0.32036 -0.61424 -0.32361 C -0.61511 -0.32546 -0.61441 -0.3287 -0.6132 -0.33009 C -0.61302 -0.33032 -0.59844 -0.33773 -0.59757 -0.33796 C -0.58577 -0.33749 -0.57379 -0.33773 -0.56198 -0.33634 C -0.55955 -0.33611 -0.55486 -0.33333 -0.55486 -0.33333 C -0.55139 -0.32638 -0.54531 -0.32407 -0.53924 -0.32222 C -0.53264 -0.3162 -0.52691 -0.31226 -0.5191 -0.30949 C -0.51389 -0.30254 -0.50729 -0.30138 -0.50122 -0.29675 C -0.48837 -0.28703 -0.47899 -0.28124 -0.46424 -0.27916 C -0.45052 -0.27523 -0.45729 -0.27685 -0.4441 -0.27453 C -0.43299 -0.26828 -0.44323 -0.27314 -0.42622 -0.26967 C -0.41545 -0.26736 -0.40573 -0.26041 -0.39531 -0.25694 C -0.38854 -0.25138 -0.3934 -0.25439 -0.3809 -0.25231 C -0.37205 -0.25069 -0.36337 -0.24791 -0.35486 -0.24444 C -0.34757 -0.23796 -0.3382 -0.23379 -0.32986 -0.23009 C -0.32535 -0.228 -0.32136 -0.22384 -0.31667 -0.22222 C -0.31511 -0.22175 -0.31354 -0.22106 -0.31198 -0.2206 C -0.30504 -0.21458 -0.29601 -0.21134 -0.2882 -0.20786 C -0.28229 -0.20208 -0.275 -0.19768 -0.26788 -0.19513 C -0.25017 -0.17939 -0.23125 -0.17036 -0.21077 -0.16342 C -0.20521 -0.15856 -0.19913 -0.15671 -0.19288 -0.15393 C -0.18733 -0.14652 -0.17327 -0.13888 -0.16545 -0.13634 C -0.15764 -0.12592 -0.14271 -0.12523 -0.13212 -0.12222 C -0.11806 -0.11828 -0.10452 -0.11064 -0.09045 -0.10786 C -0.08767 -0.10532 -0.0849 -0.10254 -0.08212 -0.09999 C -0.08021 -0.09814 -0.07743 -0.09907 -0.075 -0.09837 C -0.0625 -0.09467 -0.05087 -0.09097 -0.0382 -0.08888 C -0.03663 -0.08773 -0.0349 -0.0868 -0.03333 -0.08564 C -0.0309 -0.08356 -0.02622 -0.07916 -0.02622 -0.07916 C -0.025 -0.07685 -0.01945 -0.06828 -0.01788 -0.06666 C -0.01719 -0.06597 -0.0099 -0.06365 -0.00955 -0.06342 C -0.00382 -0.06111 0.00278 -0.05949 0.00712 -0.05393 L 0.02621 0.01274 " pathEditMode="relative" ptsTypes="ffffffffffffffffffffffffffffffffffffffffffffffffffffffffffffff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Nikdy neodpovídej na neslušné, hrubé nebo vulgární maily a vzkazy. Ignoruj </a:t>
            </a:r>
            <a:r>
              <a:rPr lang="cs-CZ" sz="3200" dirty="0" smtClean="0"/>
              <a:t>je.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41168"/>
            <a:ext cx="2016224" cy="146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6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Nedomlouvej si schůzku přes internet, aniž bys o tom řekl někomu jinému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946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Pokud narazíš na obrázek, video nebo e-mail, který tě šokuje, opusť webovou </a:t>
            </a:r>
            <a:r>
              <a:rPr lang="cs-CZ" sz="3600" dirty="0" smtClean="0"/>
              <a:t>stránku.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672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Svěř se dospělému, pokud tě stránky nebo něčí vzkazy uvedou do rozpaků, nebo tě dokonce </a:t>
            </a:r>
            <a:r>
              <a:rPr lang="cs-CZ" sz="3200" dirty="0" smtClean="0"/>
              <a:t>vyděsí.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4718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8. Bezpečný </a:t>
            </a:r>
            <a:r>
              <a:rPr lang="cs-CZ" dirty="0"/>
              <a:t>internet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Nedej šanci virům. Neotevírej přílohu zprávy, která přišla z neznámé </a:t>
            </a:r>
            <a:r>
              <a:rPr lang="cs-CZ" sz="3200" dirty="0" smtClean="0"/>
              <a:t>adresy.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2285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227</Words>
  <Application>Microsoft Office PowerPoint</Application>
  <PresentationFormat>Předvádění na obrazovce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Urbanistický</vt:lpstr>
      <vt:lpstr>PRAVIDLA BEZPEČNÉHO INTERNETU</vt:lpstr>
      <vt:lpstr>1. Bezpečný internet</vt:lpstr>
      <vt:lpstr>2. Bezpečný internet</vt:lpstr>
      <vt:lpstr>3. Bezpečný internet</vt:lpstr>
      <vt:lpstr>4. Bezpečný internet</vt:lpstr>
      <vt:lpstr>5. Bezpečný internet</vt:lpstr>
      <vt:lpstr>6. Bezpečný internet</vt:lpstr>
      <vt:lpstr>7. Bezpečný internet</vt:lpstr>
      <vt:lpstr>8. Bezpečný internet</vt:lpstr>
      <vt:lpstr>9. Bezpečný internet</vt:lpstr>
      <vt:lpstr>10. Bezpečný internet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BEZPEČNÉHO INTERNETU</dc:title>
  <dc:creator>Michal Zbořil</dc:creator>
  <cp:lastModifiedBy>Monika Blinková</cp:lastModifiedBy>
  <cp:revision>7</cp:revision>
  <dcterms:created xsi:type="dcterms:W3CDTF">2015-02-03T10:53:35Z</dcterms:created>
  <dcterms:modified xsi:type="dcterms:W3CDTF">2015-03-30T11:57:21Z</dcterms:modified>
</cp:coreProperties>
</file>