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47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63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89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688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21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907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316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69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95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77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46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1000">
              <a:schemeClr val="accent6"/>
            </a:gs>
            <a:gs pos="67000">
              <a:srgbClr val="FFFF00">
                <a:lumMod val="72000"/>
              </a:srgbClr>
            </a:gs>
            <a:gs pos="100000">
              <a:srgbClr val="00B0F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E2F63-E003-43B0-A6DF-BB74C92849DE}" type="datetimeFigureOut">
              <a:rPr lang="cs-CZ" smtClean="0"/>
              <a:pPr/>
              <a:t>18.6.2015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5D382-FCEE-4023-89E7-4DD18F37BB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76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302791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7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eTwinning</a:t>
            </a:r>
            <a:r>
              <a:rPr lang="cs-CZ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cs-CZ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cs-CZ" sz="7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Meine</a:t>
            </a:r>
            <a:r>
              <a:rPr lang="cs-CZ" sz="7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7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Schule</a:t>
            </a:r>
            <a:endParaRPr lang="cs-CZ" sz="7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844824"/>
            <a:ext cx="6480720" cy="48605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051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03930"/>
            <a:ext cx="3137342" cy="235300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9867">
            <a:off x="2939987" y="3356993"/>
            <a:ext cx="4128120" cy="309609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8775">
            <a:off x="5662229" y="2326444"/>
            <a:ext cx="3322007" cy="249150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Obdélník 1"/>
          <p:cNvSpPr/>
          <p:nvPr/>
        </p:nvSpPr>
        <p:spPr>
          <a:xfrm>
            <a:off x="218212" y="188640"/>
            <a:ext cx="43043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5400" b="1" i="1" u="sng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Meine Schule </a:t>
            </a:r>
            <a:endParaRPr lang="de-DE" sz="5400" b="1" i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153191" y="1190964"/>
            <a:ext cx="786818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de-DE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Meine</a:t>
            </a:r>
            <a:r>
              <a:rPr lang="cs-CZ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de-DE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Schule heißt </a:t>
            </a:r>
            <a:r>
              <a:rPr lang="cs-CZ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ZŠ Horymírova.</a:t>
            </a:r>
          </a:p>
          <a:p>
            <a:r>
              <a:rPr lang="de-DE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Meine Schule ist groß</a:t>
            </a:r>
            <a:r>
              <a:rPr lang="cs-CZ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pPr algn="ctr"/>
            <a:endParaRPr lang="de-DE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905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40511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i="1" u="sng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Meine</a:t>
            </a:r>
            <a:r>
              <a:rPr lang="cs-CZ" sz="5400" b="1" i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i="1" u="sng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Klasse</a:t>
            </a:r>
            <a:endParaRPr lang="cs-CZ" sz="5400" b="1" i="1" u="sng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2341">
            <a:off x="1915438" y="1650323"/>
            <a:ext cx="6576731" cy="49325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Obdélník 3"/>
          <p:cNvSpPr/>
          <p:nvPr/>
        </p:nvSpPr>
        <p:spPr>
          <a:xfrm>
            <a:off x="0" y="1124744"/>
            <a:ext cx="55362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de-DE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Ich besuche 7.A Klasse</a:t>
            </a:r>
            <a:r>
              <a:rPr lang="de-DE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de-DE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Wir sind gute Freunde.  </a:t>
            </a:r>
            <a:endParaRPr lang="de-DE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6150114"/>
            <a:ext cx="7301807" cy="707886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de-DE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 meiner Klasse </a:t>
            </a:r>
            <a:r>
              <a:rPr lang="cs-CZ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sind</a:t>
            </a:r>
            <a:r>
              <a:rPr lang="de-DE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24 Schüler</a:t>
            </a:r>
            <a:r>
              <a:rPr lang="cs-CZ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662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rak 6"/>
          <p:cNvSpPr/>
          <p:nvPr/>
        </p:nvSpPr>
        <p:spPr>
          <a:xfrm>
            <a:off x="1714480" y="500042"/>
            <a:ext cx="5286412" cy="2571768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3500430" y="500042"/>
            <a:ext cx="1615955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sz="5400" b="1" i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Ende</a:t>
            </a:r>
            <a:endParaRPr lang="cs-CZ" sz="5400" b="1" i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28794" y="1357298"/>
            <a:ext cx="52132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i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Auf</a:t>
            </a:r>
            <a:r>
              <a:rPr lang="cs-CZ" sz="5400" b="1" i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5400" b="1" i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Wiedersehen</a:t>
            </a:r>
            <a:endParaRPr lang="cs-CZ" sz="5400" b="1" i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Veselý obličej 5"/>
          <p:cNvSpPr/>
          <p:nvPr/>
        </p:nvSpPr>
        <p:spPr>
          <a:xfrm>
            <a:off x="2357422" y="2071678"/>
            <a:ext cx="4000528" cy="3786214"/>
          </a:xfrm>
          <a:prstGeom prst="smileyFac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Mrak 7"/>
          <p:cNvSpPr/>
          <p:nvPr/>
        </p:nvSpPr>
        <p:spPr>
          <a:xfrm>
            <a:off x="214282" y="4286256"/>
            <a:ext cx="3143272" cy="2357454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Mrak 8"/>
          <p:cNvSpPr/>
          <p:nvPr/>
        </p:nvSpPr>
        <p:spPr>
          <a:xfrm>
            <a:off x="5286380" y="4143380"/>
            <a:ext cx="3143272" cy="2357454"/>
          </a:xfrm>
          <a:prstGeom prst="cloud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68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</Words>
  <Application>Microsoft Office PowerPoint</Application>
  <PresentationFormat>Předvádění na obrazovce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eTwinning Meine Schule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Meine Schule</dc:title>
  <dc:creator>Danh Tiep Nguyen</dc:creator>
  <cp:lastModifiedBy>Monika Blinková</cp:lastModifiedBy>
  <cp:revision>10</cp:revision>
  <dcterms:created xsi:type="dcterms:W3CDTF">2015-03-23T11:57:35Z</dcterms:created>
  <dcterms:modified xsi:type="dcterms:W3CDTF">2015-06-18T08:16:34Z</dcterms:modified>
</cp:coreProperties>
</file>