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55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16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01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36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96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50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60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6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95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73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06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76B1-98B5-4FA0-8ADE-BC14CAB1910B}" type="datetimeFigureOut">
              <a:rPr lang="cs-CZ" smtClean="0"/>
              <a:t>13.4.2015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583B-EB99-4F3C-9595-3D0047DEE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Berlin Sans FB" panose="020E0602020502020306" pitchFamily="34" charset="0"/>
              </a:rPr>
              <a:t>Střední průmyslová škola Otrokovice</a:t>
            </a:r>
            <a:endParaRPr lang="cs-CZ" dirty="0">
              <a:latin typeface="Berlin Sans FB" panose="020E0602020502020306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74" y="1402774"/>
            <a:ext cx="6717852" cy="5035622"/>
          </a:xfrm>
        </p:spPr>
      </p:pic>
    </p:spTree>
    <p:extLst>
      <p:ext uri="{BB962C8B-B14F-4D97-AF65-F5344CB8AC3E}">
        <p14:creationId xmlns:p14="http://schemas.microsoft.com/office/powerpoint/2010/main" val="340539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 err="1" smtClean="0">
                <a:latin typeface="Bauhaus 93" panose="04030905020B02020C02" pitchFamily="82" charset="0"/>
              </a:rPr>
              <a:t>Our</a:t>
            </a:r>
            <a:r>
              <a:rPr lang="cs-CZ" sz="4800" dirty="0">
                <a:latin typeface="Bauhaus 93" panose="04030905020B02020C02" pitchFamily="82" charset="0"/>
              </a:rPr>
              <a:t> </a:t>
            </a:r>
            <a:r>
              <a:rPr lang="cs-CZ" sz="4800" dirty="0" err="1" smtClean="0">
                <a:latin typeface="Bauhaus 93" panose="04030905020B02020C02" pitchFamily="82" charset="0"/>
              </a:rPr>
              <a:t>school</a:t>
            </a:r>
            <a:endParaRPr lang="cs-CZ" sz="4800" dirty="0">
              <a:latin typeface="Bauhaus 93" panose="04030905020B02020C02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59" y="1841228"/>
            <a:ext cx="5850082" cy="4168928"/>
          </a:xfrm>
        </p:spPr>
      </p:pic>
    </p:spTree>
    <p:extLst>
      <p:ext uri="{BB962C8B-B14F-4D97-AF65-F5344CB8AC3E}">
        <p14:creationId xmlns:p14="http://schemas.microsoft.com/office/powerpoint/2010/main" val="25940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latin typeface="Bauhaus 93" panose="04030905020B02020C02" pitchFamily="82" charset="0"/>
              </a:rPr>
              <a:t>Entrance</a:t>
            </a:r>
            <a:endParaRPr lang="cs-CZ" dirty="0">
              <a:latin typeface="Bauhaus 93" panose="04030905020B02020C02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18" y="1475149"/>
            <a:ext cx="7737764" cy="5158509"/>
          </a:xfrm>
        </p:spPr>
      </p:pic>
    </p:spTree>
    <p:extLst>
      <p:ext uri="{BB962C8B-B14F-4D97-AF65-F5344CB8AC3E}">
        <p14:creationId xmlns:p14="http://schemas.microsoft.com/office/powerpoint/2010/main" val="226801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latin typeface="Bauhaus 93" panose="04030905020B02020C02" pitchFamily="82" charset="0"/>
              </a:rPr>
              <a:t>Our</a:t>
            </a:r>
            <a:r>
              <a:rPr lang="cs-CZ" dirty="0" smtClean="0">
                <a:latin typeface="Bauhaus 93" panose="04030905020B02020C02" pitchFamily="82" charset="0"/>
              </a:rPr>
              <a:t> </a:t>
            </a:r>
            <a:r>
              <a:rPr lang="cs-CZ" dirty="0" err="1" smtClean="0">
                <a:latin typeface="Bauhaus 93" panose="04030905020B02020C02" pitchFamily="82" charset="0"/>
              </a:rPr>
              <a:t>class</a:t>
            </a:r>
            <a:endParaRPr lang="cs-CZ" dirty="0">
              <a:latin typeface="Bauhaus 93" panose="04030905020B02020C02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. </a:t>
            </a:r>
            <a:r>
              <a:rPr lang="cs-CZ" dirty="0" err="1" smtClean="0"/>
              <a:t>We</a:t>
            </a:r>
            <a:r>
              <a:rPr lang="cs-CZ" dirty="0" smtClean="0"/>
              <a:t> are 14 in </a:t>
            </a:r>
            <a:r>
              <a:rPr lang="cs-CZ" dirty="0" err="1" smtClean="0"/>
              <a:t>class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36" y="1825625"/>
            <a:ext cx="5181600" cy="3886200"/>
          </a:xfrm>
        </p:spPr>
      </p:pic>
      <p:sp>
        <p:nvSpPr>
          <p:cNvPr id="9" name="TextovéPole 8"/>
          <p:cNvSpPr txBox="1"/>
          <p:nvPr/>
        </p:nvSpPr>
        <p:spPr>
          <a:xfrm>
            <a:off x="6494318" y="5662096"/>
            <a:ext cx="415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Experimentarium</a:t>
            </a:r>
            <a:r>
              <a:rPr lang="cs-CZ" dirty="0" smtClean="0"/>
              <a:t> - </a:t>
            </a:r>
            <a:r>
              <a:rPr lang="cs-CZ" dirty="0" err="1" smtClean="0"/>
              <a:t>experiments</a:t>
            </a:r>
            <a:r>
              <a:rPr lang="cs-CZ" dirty="0" smtClean="0"/>
              <a:t>, </a:t>
            </a:r>
            <a:r>
              <a:rPr lang="cs-CZ" dirty="0" err="1" smtClean="0"/>
              <a:t>exhibits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58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7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8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40" y="135083"/>
            <a:ext cx="8929255" cy="622476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326080" y="6452755"/>
            <a:ext cx="3383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All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photos</a:t>
            </a:r>
            <a:r>
              <a:rPr lang="cs-CZ" sz="1200" b="1" dirty="0" smtClean="0"/>
              <a:t> has </a:t>
            </a:r>
            <a:r>
              <a:rPr lang="cs-CZ" sz="1200" b="1" dirty="0" err="1" smtClean="0"/>
              <a:t>been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taken</a:t>
            </a:r>
            <a:r>
              <a:rPr lang="cs-CZ" sz="1200" b="1" dirty="0" smtClean="0"/>
              <a:t> in </a:t>
            </a:r>
            <a:r>
              <a:rPr lang="cs-CZ" sz="1200" b="1" dirty="0" err="1" smtClean="0"/>
              <a:t>Experimentarium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69685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38151" y="2791957"/>
            <a:ext cx="6877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cs-CZ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Thanks</a:t>
            </a:r>
            <a:r>
              <a:rPr lang="cs-CZ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cs-CZ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for</a:t>
            </a:r>
            <a:r>
              <a:rPr lang="cs-CZ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cs-CZ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watching</a:t>
            </a:r>
            <a:r>
              <a:rPr lang="cs-CZ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.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11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37</Words>
  <Application>Microsoft Office PowerPoint</Application>
  <PresentationFormat>Širokoúhlá obrazovka</PresentationFormat>
  <Paragraphs>13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Bauhaus 93</vt:lpstr>
      <vt:lpstr>Berlin Sans FB</vt:lpstr>
      <vt:lpstr>Calibri</vt:lpstr>
      <vt:lpstr>Calibri Light</vt:lpstr>
      <vt:lpstr>Motiv Office</vt:lpstr>
      <vt:lpstr>Střední průmyslová škola Otrokovice</vt:lpstr>
      <vt:lpstr>Our school</vt:lpstr>
      <vt:lpstr>Entrance</vt:lpstr>
      <vt:lpstr>Our class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Střední průmyslová škola Otrokovice</dc:title>
  <dc:creator>Vondrakova Renata</dc:creator>
  <cp:lastModifiedBy>Vondrakova Renata</cp:lastModifiedBy>
  <cp:revision>5</cp:revision>
  <dcterms:created xsi:type="dcterms:W3CDTF">2015-04-13T09:24:36Z</dcterms:created>
  <dcterms:modified xsi:type="dcterms:W3CDTF">2015-04-13T09:48:16Z</dcterms:modified>
</cp:coreProperties>
</file>