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E187-1648-42DD-92B9-891C33259CEA}" type="datetimeFigureOut">
              <a:rPr lang="cs-CZ" smtClean="0"/>
              <a:pPr/>
              <a:t>23.8.2015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1C7D-6685-4D34-B4BD-0D141E972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ZŠ a MŠ  </a:t>
            </a:r>
            <a:r>
              <a:rPr lang="cs-CZ" dirty="0" err="1" smtClean="0"/>
              <a:t>Mostkovice</a:t>
            </a:r>
            <a:endParaRPr lang="cs-CZ" dirty="0" smtClean="0"/>
          </a:p>
          <a:p>
            <a:r>
              <a:rPr lang="cs-CZ" dirty="0" smtClean="0"/>
              <a:t>5.třída</a:t>
            </a:r>
            <a:endParaRPr lang="cs-CZ" dirty="0" smtClean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Bezpečný internet</a:t>
            </a:r>
            <a:endParaRPr lang="cs-CZ" dirty="0"/>
          </a:p>
        </p:txBody>
      </p:sp>
      <p:pic>
        <p:nvPicPr>
          <p:cNvPr id="1027" name="Picture 3" descr="C:\Program Files (x86)\Microsoft Office\MEDIA\CAGCAT10\j0287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764704"/>
            <a:ext cx="1357313" cy="2332038"/>
          </a:xfrm>
          <a:prstGeom prst="rect">
            <a:avLst/>
          </a:prstGeom>
          <a:noFill/>
        </p:spPr>
      </p:pic>
      <p:pic>
        <p:nvPicPr>
          <p:cNvPr id="8195" name="Picture 3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733256"/>
            <a:ext cx="1000125" cy="914400"/>
          </a:xfrm>
          <a:prstGeom prst="rect">
            <a:avLst/>
          </a:prstGeom>
          <a:noFill/>
        </p:spPr>
      </p:pic>
      <p:pic>
        <p:nvPicPr>
          <p:cNvPr id="1026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0788" y="5513388"/>
            <a:ext cx="14414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Nevěř každé informaci, kterou na Internetu získáš.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381" y="156425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9. U koho si informace můžeš ověřit?</a:t>
            </a:r>
            <a:endParaRPr lang="cs-CZ" dirty="0"/>
          </a:p>
        </p:txBody>
      </p:sp>
      <p:pic>
        <p:nvPicPr>
          <p:cNvPr id="6148" name="Picture 4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1588" y="5060950"/>
            <a:ext cx="1000125" cy="914400"/>
          </a:xfrm>
          <a:prstGeom prst="rect">
            <a:avLst/>
          </a:prstGeom>
          <a:noFill/>
        </p:spPr>
      </p:pic>
      <p:pic>
        <p:nvPicPr>
          <p:cNvPr id="6150" name="Picture 6" descr="C:\Users\nt\AppData\Local\Microsoft\Windows\Temporary Internet Files\Content.IE5\B709I3O5\sov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92896"/>
            <a:ext cx="3008829" cy="2960688"/>
          </a:xfrm>
          <a:prstGeom prst="rect">
            <a:avLst/>
          </a:prstGeom>
          <a:noFill/>
        </p:spPr>
      </p:pic>
      <p:pic>
        <p:nvPicPr>
          <p:cNvPr id="11266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1225" y="4924425"/>
            <a:ext cx="1441450" cy="1123950"/>
          </a:xfrm>
          <a:prstGeom prst="rect">
            <a:avLst/>
          </a:prstGeom>
          <a:noFill/>
        </p:spPr>
      </p:pic>
      <p:pic>
        <p:nvPicPr>
          <p:cNvPr id="11267" name="Picture 3" descr="C:\Users\nt\Desktop\knih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2780928"/>
            <a:ext cx="31718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Když se s někým nechceš bavit, nebav se.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10. Co udělám s načatým hovorem či dopisováním?</a:t>
            </a:r>
            <a:endParaRPr lang="cs-CZ" dirty="0"/>
          </a:p>
        </p:txBody>
      </p:sp>
      <p:pic>
        <p:nvPicPr>
          <p:cNvPr id="7177" name="Picture 9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7513" y="5370513"/>
            <a:ext cx="1000125" cy="914400"/>
          </a:xfrm>
          <a:prstGeom prst="rect">
            <a:avLst/>
          </a:prstGeom>
          <a:noFill/>
        </p:spPr>
      </p:pic>
      <p:pic>
        <p:nvPicPr>
          <p:cNvPr id="10242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8763" y="5218113"/>
            <a:ext cx="1441450" cy="1123950"/>
          </a:xfrm>
          <a:prstGeom prst="rect">
            <a:avLst/>
          </a:prstGeom>
          <a:noFill/>
        </p:spPr>
      </p:pic>
      <p:pic>
        <p:nvPicPr>
          <p:cNvPr id="10243" name="Picture 3" descr="C:\Users\nt\Desktop\telef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284984"/>
            <a:ext cx="2381250" cy="2143125"/>
          </a:xfrm>
          <a:prstGeom prst="rect">
            <a:avLst/>
          </a:prstGeom>
          <a:noFill/>
        </p:spPr>
      </p:pic>
      <p:pic>
        <p:nvPicPr>
          <p:cNvPr id="10244" name="Picture 4" descr="C:\Users\nt\Desktop\dopi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996952"/>
            <a:ext cx="31718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Nedávej nikomu adresu ani telefon, nevíš, kdo se skrývá za monitorem.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ÚKOLY</a:t>
            </a:r>
          </a:p>
          <a:p>
            <a:pPr>
              <a:buNone/>
            </a:pPr>
            <a:r>
              <a:rPr lang="cs-CZ" dirty="0" smtClean="0"/>
              <a:t>1. </a:t>
            </a:r>
            <a:r>
              <a:rPr lang="cs-CZ" dirty="0" smtClean="0"/>
              <a:t>Co podnikneš</a:t>
            </a:r>
            <a:r>
              <a:rPr lang="cs-CZ" dirty="0" smtClean="0"/>
              <a:t> </a:t>
            </a:r>
            <a:r>
              <a:rPr lang="cs-CZ" dirty="0" smtClean="0"/>
              <a:t>požádá-li tě e </a:t>
            </a:r>
            <a:r>
              <a:rPr lang="cs-CZ" dirty="0" err="1" smtClean="0"/>
              <a:t>mailový</a:t>
            </a:r>
            <a:r>
              <a:rPr lang="cs-CZ" dirty="0" smtClean="0"/>
              <a:t> kamarád o adresu?</a:t>
            </a:r>
            <a:endParaRPr lang="cs-CZ" dirty="0"/>
          </a:p>
        </p:txBody>
      </p:sp>
      <p:pic>
        <p:nvPicPr>
          <p:cNvPr id="2050" name="Picture 2" descr="C:\Users\nt\AppData\Local\Microsoft\Windows\Temporary Internet Files\Content.IE5\DW5TIGML\monitor-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852936"/>
            <a:ext cx="3050728" cy="3050728"/>
          </a:xfrm>
          <a:prstGeom prst="rect">
            <a:avLst/>
          </a:prstGeom>
          <a:noFill/>
        </p:spPr>
      </p:pic>
      <p:pic>
        <p:nvPicPr>
          <p:cNvPr id="9218" name="Picture 2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5510213"/>
            <a:ext cx="1000125" cy="914400"/>
          </a:xfrm>
          <a:prstGeom prst="rect">
            <a:avLst/>
          </a:prstGeom>
          <a:noFill/>
        </p:spPr>
      </p:pic>
      <p:pic>
        <p:nvPicPr>
          <p:cNvPr id="4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450" y="5357813"/>
            <a:ext cx="1441450" cy="1123950"/>
          </a:xfrm>
          <a:prstGeom prst="rect">
            <a:avLst/>
          </a:prstGeom>
          <a:noFill/>
        </p:spPr>
      </p:pic>
      <p:pic>
        <p:nvPicPr>
          <p:cNvPr id="2051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2825" y="3362325"/>
            <a:ext cx="1795463" cy="1833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5701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Neposílej nikomu, koho neznáš, svou fotografii a už vůbec ne intimní.     </a:t>
            </a:r>
            <a:endParaRPr lang="cs-CZ" dirty="0"/>
          </a:p>
        </p:txBody>
      </p:sp>
      <p:pic>
        <p:nvPicPr>
          <p:cNvPr id="3075" name="Picture 3" descr="C:\Users\nt\AppData\Local\Microsoft\Windows\Temporary Internet Files\Content.IE5\BWQZIV3S\75348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84984"/>
            <a:ext cx="2480995" cy="3314899"/>
          </a:xfrm>
          <a:prstGeom prst="rect">
            <a:avLst/>
          </a:prstGeom>
          <a:noFill/>
        </p:spPr>
      </p:pic>
      <p:pic>
        <p:nvPicPr>
          <p:cNvPr id="10242" name="Picture 2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5308600"/>
            <a:ext cx="1000125" cy="9144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899592" y="220486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2.Komu pošleš své </a:t>
            </a:r>
            <a:r>
              <a:rPr lang="cs-CZ" sz="3200" dirty="0" smtClean="0"/>
              <a:t>foto,s kým se</a:t>
            </a:r>
            <a:endParaRPr lang="cs-CZ" sz="3200" dirty="0"/>
          </a:p>
        </p:txBody>
      </p:sp>
      <p:pic>
        <p:nvPicPr>
          <p:cNvPr id="3074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1688" y="5141913"/>
            <a:ext cx="14414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618040" cy="1368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Udržuj hesla k e-mailu i v tajnosti, nesděluj je ani blízkém kamarádovi.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3. Komu prozradíš heslo ke svému e mailu?</a:t>
            </a:r>
            <a:endParaRPr lang="cs-CZ" dirty="0"/>
          </a:p>
        </p:txBody>
      </p:sp>
      <p:pic>
        <p:nvPicPr>
          <p:cNvPr id="11266" name="Picture 2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5400675"/>
            <a:ext cx="1000125" cy="914400"/>
          </a:xfrm>
          <a:prstGeom prst="rect">
            <a:avLst/>
          </a:prstGeom>
          <a:noFill/>
        </p:spPr>
      </p:pic>
      <p:pic>
        <p:nvPicPr>
          <p:cNvPr id="4098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5233988"/>
            <a:ext cx="1441450" cy="1123950"/>
          </a:xfrm>
          <a:prstGeom prst="rect">
            <a:avLst/>
          </a:prstGeom>
          <a:noFill/>
        </p:spPr>
      </p:pic>
      <p:pic>
        <p:nvPicPr>
          <p:cNvPr id="4099" name="Picture 3" descr="C:\Users\nt\AppData\Local\Microsoft\Windows\Temporary Internet Files\Content.IE5\C32RDUIX\Logo_pocitac-ve-skole_v06-final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04648" y="3284984"/>
            <a:ext cx="1905000" cy="1504950"/>
          </a:xfrm>
          <a:prstGeom prst="rect">
            <a:avLst/>
          </a:prstGeom>
          <a:noFill/>
        </p:spPr>
      </p:pic>
      <p:pic>
        <p:nvPicPr>
          <p:cNvPr id="4" name="Picture 4" descr="C:\Users\nt\AppData\Local\Microsoft\Windows\Temporary Internet Files\Content.IE5\BWQZIV3S\g0412616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564904"/>
            <a:ext cx="4558640" cy="3732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Nikdy neodpovídej na neslušné, hrubé nebo vulgární maily a vzkazy.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715200" cy="677278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4. Co si představíš pod pojmem hrubý a vulgární? </a:t>
            </a:r>
            <a:endParaRPr lang="cs-CZ" dirty="0"/>
          </a:p>
        </p:txBody>
      </p:sp>
      <p:pic>
        <p:nvPicPr>
          <p:cNvPr id="1027" name="Picture 3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025" y="5386388"/>
            <a:ext cx="1000125" cy="914400"/>
          </a:xfrm>
          <a:prstGeom prst="rect">
            <a:avLst/>
          </a:prstGeom>
          <a:noFill/>
        </p:spPr>
      </p:pic>
      <p:pic>
        <p:nvPicPr>
          <p:cNvPr id="5122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229200"/>
            <a:ext cx="1441450" cy="1123950"/>
          </a:xfrm>
          <a:prstGeom prst="rect">
            <a:avLst/>
          </a:prstGeom>
          <a:noFill/>
        </p:spPr>
      </p:pic>
      <p:pic>
        <p:nvPicPr>
          <p:cNvPr id="7" name="Picture 4" descr="C:\Users\nt\AppData\Local\Microsoft\Windows\Temporary Internet Files\Content.IE5\C32RDUIX\test-osnova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204864"/>
            <a:ext cx="3501752" cy="4004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Nedomlouvej si schůzku na internetu, aniž bys o tom řekl někomu jinému.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5. Napiš aspoň dva důvody proč to nebudu dělat.</a:t>
            </a:r>
            <a:endParaRPr lang="cs-CZ" dirty="0"/>
          </a:p>
        </p:txBody>
      </p:sp>
      <p:pic>
        <p:nvPicPr>
          <p:cNvPr id="2051" name="Picture 3" descr="C:\Users\nt\AppData\Local\Microsoft\Windows\Temporary Internet Files\Content.IE5\BWQZIV3S\schuzkasesmrti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0" y="2486024"/>
            <a:ext cx="3424014" cy="3081613"/>
          </a:xfrm>
          <a:prstGeom prst="rect">
            <a:avLst/>
          </a:prstGeom>
          <a:noFill/>
        </p:spPr>
      </p:pic>
      <p:pic>
        <p:nvPicPr>
          <p:cNvPr id="2052" name="Picture 4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0438" y="5416550"/>
            <a:ext cx="1000125" cy="914400"/>
          </a:xfrm>
          <a:prstGeom prst="rect">
            <a:avLst/>
          </a:prstGeom>
          <a:noFill/>
        </p:spPr>
      </p:pic>
      <p:pic>
        <p:nvPicPr>
          <p:cNvPr id="6146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3575" y="5311775"/>
            <a:ext cx="14414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Pokud narazíš na obrázek, video nebo e-mail, který tě šokuje, opusť webovou stránku.  </a:t>
            </a:r>
            <a:endParaRPr lang="cs-CZ" dirty="0"/>
          </a:p>
        </p:txBody>
      </p:sp>
      <p:pic>
        <p:nvPicPr>
          <p:cNvPr id="3077" name="Picture 5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5432425"/>
            <a:ext cx="1000125" cy="9144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95536" y="191683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6.Jaký obrázek,video opustíš?</a:t>
            </a:r>
            <a:endParaRPr lang="cs-CZ" sz="3200" dirty="0"/>
          </a:p>
        </p:txBody>
      </p:sp>
      <p:pic>
        <p:nvPicPr>
          <p:cNvPr id="7170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5350" y="5281613"/>
            <a:ext cx="1441450" cy="1123950"/>
          </a:xfrm>
          <a:prstGeom prst="rect">
            <a:avLst/>
          </a:prstGeom>
          <a:noFill/>
        </p:spPr>
      </p:pic>
      <p:pic>
        <p:nvPicPr>
          <p:cNvPr id="7171" name="Picture 3" descr="C:\Users\nt\Desktop\požár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772816"/>
            <a:ext cx="2520280" cy="3040088"/>
          </a:xfrm>
          <a:prstGeom prst="rect">
            <a:avLst/>
          </a:prstGeom>
          <a:noFill/>
        </p:spPr>
      </p:pic>
      <p:pic>
        <p:nvPicPr>
          <p:cNvPr id="7172" name="Picture 4" descr="C:\Users\nt\Desktop\nehop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1008"/>
            <a:ext cx="321945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Svěř se dospělému, pokud tě stránky uvedou do rozpaků nebo vyděsí.</a:t>
            </a:r>
            <a:endParaRPr lang="cs-CZ" dirty="0"/>
          </a:p>
        </p:txBody>
      </p:sp>
      <p:pic>
        <p:nvPicPr>
          <p:cNvPr id="4101" name="Picture 5" descr="C:\Users\nt\AppData\Local\Microsoft\Windows\Temporary Internet Files\Content.IE5\DW5TIGML\Screenshot_2015-03-18_at_09.37.1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2788" y="3760788"/>
            <a:ext cx="2047875" cy="1457325"/>
          </a:xfrm>
          <a:prstGeom prst="rect">
            <a:avLst/>
          </a:prstGeom>
          <a:noFill/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7.Komu se svěříš</a:t>
            </a:r>
            <a:r>
              <a:rPr lang="cs-CZ" dirty="0" smtClean="0"/>
              <a:t>? Rodičům nebo třídní učitelce?</a:t>
            </a:r>
            <a:endParaRPr lang="cs-CZ" dirty="0"/>
          </a:p>
        </p:txBody>
      </p:sp>
      <p:pic>
        <p:nvPicPr>
          <p:cNvPr id="8194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1688" y="5249863"/>
            <a:ext cx="1441450" cy="1123950"/>
          </a:xfrm>
          <a:prstGeom prst="rect">
            <a:avLst/>
          </a:prstGeom>
          <a:noFill/>
        </p:spPr>
      </p:pic>
      <p:pic>
        <p:nvPicPr>
          <p:cNvPr id="8195" name="Picture 3" descr="C:\Users\nt\Desktop\rodič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140968"/>
            <a:ext cx="3024336" cy="2679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Nedej šanci virům. Neotvírej přílohu zprávy, která přišla z neznámé adresy.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8.Co uděláš s virem?</a:t>
            </a:r>
            <a:endParaRPr lang="cs-CZ" dirty="0"/>
          </a:p>
        </p:txBody>
      </p:sp>
      <p:pic>
        <p:nvPicPr>
          <p:cNvPr id="5123" name="Picture 3" descr="C:\Users\nt\AppData\Local\Microsoft\Windows\Temporary Internet Files\Content.IE5\B709I3O5\horses-masks-printable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5" y="2852936"/>
            <a:ext cx="3319914" cy="2867422"/>
          </a:xfrm>
          <a:prstGeom prst="rect">
            <a:avLst/>
          </a:prstGeom>
          <a:noFill/>
        </p:spPr>
      </p:pic>
      <p:pic>
        <p:nvPicPr>
          <p:cNvPr id="5124" name="Picture 4" descr="C:\Users\nt\AppData\Local\Microsoft\Windows\Temporary Internet Files\Content.IE5\BWQZIV3S\mb_knjiznica_logo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825" y="5230813"/>
            <a:ext cx="1000125" cy="914400"/>
          </a:xfrm>
          <a:prstGeom prst="rect">
            <a:avLst/>
          </a:prstGeom>
          <a:noFill/>
        </p:spPr>
      </p:pic>
      <p:pic>
        <p:nvPicPr>
          <p:cNvPr id="9218" name="Picture 2" descr="C:\Users\nt\AppData\Local\Microsoft\Windows\Temporary Internet Files\Content.IE5\DW5TIGML\Compute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3" y="5156200"/>
            <a:ext cx="14414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226</Words>
  <Application>Microsoft Office PowerPoint</Application>
  <PresentationFormat>Předvádění na obrazovce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Bezpečný internet</vt:lpstr>
      <vt:lpstr>Nedávej nikomu adresu ani telefon, nevíš, kdo se skrývá za monitorem.</vt:lpstr>
      <vt:lpstr>Neposílej nikomu, koho neznáš, svou fotografii a už vůbec ne intimní.     </vt:lpstr>
      <vt:lpstr>Udržuj hesla k e-mailu i v tajnosti, nesděluj je ani blízkém kamarádovi.</vt:lpstr>
      <vt:lpstr>Nikdy neodpovídej na neslušné, hrubé nebo vulgární maily a vzkazy.</vt:lpstr>
      <vt:lpstr>Nedomlouvej si schůzku na internetu, aniž bys o tom řekl někomu jinému.</vt:lpstr>
      <vt:lpstr>Pokud narazíš na obrázek, video nebo e-mail, který tě šokuje, opusť webovou stránku.  </vt:lpstr>
      <vt:lpstr>Svěř se dospělému, pokud tě stránky uvedou do rozpaků nebo vyděsí.</vt:lpstr>
      <vt:lpstr>Nedej šanci virům. Neotvírej přílohu zprávy, která přišla z neznámé adresy.</vt:lpstr>
      <vt:lpstr>Nevěř každé informaci, kterou na Internetu získáš.</vt:lpstr>
      <vt:lpstr>Když se s někým nechceš bavit, nebav se.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Desatero bezpečného internetu</dc:title>
  <dc:creator>Windows User</dc:creator>
  <cp:lastModifiedBy>Windows User</cp:lastModifiedBy>
  <cp:revision>37</cp:revision>
  <dcterms:created xsi:type="dcterms:W3CDTF">2015-07-14T12:18:24Z</dcterms:created>
  <dcterms:modified xsi:type="dcterms:W3CDTF">2015-08-23T16:53:48Z</dcterms:modified>
</cp:coreProperties>
</file>