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59" r:id="rId5"/>
    <p:sldId id="262" r:id="rId6"/>
    <p:sldId id="266" r:id="rId7"/>
    <p:sldId id="267" r:id="rId8"/>
    <p:sldId id="269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9FFD-ADC0-4AD3-A44B-E6ADDCB5DEEF}" type="datetimeFigureOut">
              <a:rPr lang="cs-CZ" smtClean="0"/>
              <a:t>11. 6. 2015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0056-9418-49ED-89B2-AF7C13017A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621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9FFD-ADC0-4AD3-A44B-E6ADDCB5DEEF}" type="datetimeFigureOut">
              <a:rPr lang="cs-CZ" smtClean="0"/>
              <a:t>11. 6. 2015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0056-9418-49ED-89B2-AF7C13017A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1109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9FFD-ADC0-4AD3-A44B-E6ADDCB5DEEF}" type="datetimeFigureOut">
              <a:rPr lang="cs-CZ" smtClean="0"/>
              <a:t>11. 6. 2015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0056-9418-49ED-89B2-AF7C13017A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6334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9FFD-ADC0-4AD3-A44B-E6ADDCB5DEEF}" type="datetimeFigureOut">
              <a:rPr lang="cs-CZ" smtClean="0"/>
              <a:t>11. 6. 2015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0056-9418-49ED-89B2-AF7C13017A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33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9FFD-ADC0-4AD3-A44B-E6ADDCB5DEEF}" type="datetimeFigureOut">
              <a:rPr lang="cs-CZ" smtClean="0"/>
              <a:t>11. 6. 2015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0056-9418-49ED-89B2-AF7C13017A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203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9FFD-ADC0-4AD3-A44B-E6ADDCB5DEEF}" type="datetimeFigureOut">
              <a:rPr lang="cs-CZ" smtClean="0"/>
              <a:t>11. 6. 2015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0056-9418-49ED-89B2-AF7C13017A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30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9FFD-ADC0-4AD3-A44B-E6ADDCB5DEEF}" type="datetimeFigureOut">
              <a:rPr lang="cs-CZ" smtClean="0"/>
              <a:t>11. 6. 2015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0056-9418-49ED-89B2-AF7C13017A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15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9FFD-ADC0-4AD3-A44B-E6ADDCB5DEEF}" type="datetimeFigureOut">
              <a:rPr lang="cs-CZ" smtClean="0"/>
              <a:t>11. 6. 2015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0056-9418-49ED-89B2-AF7C13017A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8972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9FFD-ADC0-4AD3-A44B-E6ADDCB5DEEF}" type="datetimeFigureOut">
              <a:rPr lang="cs-CZ" smtClean="0"/>
              <a:t>11. 6. 2015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0056-9418-49ED-89B2-AF7C13017A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49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9FFD-ADC0-4AD3-A44B-E6ADDCB5DEEF}" type="datetimeFigureOut">
              <a:rPr lang="cs-CZ" smtClean="0"/>
              <a:t>11. 6. 2015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0056-9418-49ED-89B2-AF7C13017A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47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9FFD-ADC0-4AD3-A44B-E6ADDCB5DEEF}" type="datetimeFigureOut">
              <a:rPr lang="cs-CZ" smtClean="0"/>
              <a:t>11. 6. 2015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30056-9418-49ED-89B2-AF7C13017A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14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99FFD-ADC0-4AD3-A44B-E6ADDCB5DEEF}" type="datetimeFigureOut">
              <a:rPr lang="cs-CZ" smtClean="0"/>
              <a:t>11. 6. 2015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30056-9418-49ED-89B2-AF7C13017A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19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UČÍME SE S </a:t>
            </a:r>
            <a:r>
              <a:rPr lang="cs-CZ" dirty="0" smtClean="0"/>
              <a:t>E- </a:t>
            </a:r>
            <a:r>
              <a:rPr lang="cs-CZ" dirty="0" smtClean="0"/>
              <a:t>TWINNINGEM</a:t>
            </a:r>
            <a:br>
              <a:rPr lang="cs-CZ" dirty="0" smtClean="0"/>
            </a:br>
            <a:r>
              <a:rPr lang="cs-CZ" sz="3600" dirty="0" smtClean="0"/>
              <a:t>ZŠ Přerov, Trávník 27, 1.A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87624" y="414908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Vždycky se moc těšíme, až se setkáme   s našimi zahraničními kamarády přes </a:t>
            </a:r>
            <a:r>
              <a:rPr lang="cs-CZ" dirty="0" err="1" smtClean="0"/>
              <a:t>Skype</a:t>
            </a:r>
            <a:r>
              <a:rPr lang="cs-CZ" dirty="0" smtClean="0"/>
              <a:t>. Uplatníme nová slovíčka, zazpíváme písničku, umíme se představit</a:t>
            </a:r>
            <a:r>
              <a:rPr lang="cs-CZ" dirty="0" smtClean="0"/>
              <a:t>. Poznáváme </a:t>
            </a:r>
            <a:r>
              <a:rPr lang="cs-CZ" dirty="0" smtClean="0"/>
              <a:t>se navzájem.</a:t>
            </a:r>
            <a:endParaRPr lang="cs-CZ" dirty="0"/>
          </a:p>
        </p:txBody>
      </p:sp>
      <p:pic>
        <p:nvPicPr>
          <p:cNvPr id="1026" name="Picture 2" descr="http://192.168.10.4/2013_2014/etvin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8247"/>
            <a:ext cx="8316416" cy="19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786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35416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Představujeme se navzájem</a:t>
            </a:r>
            <a:br>
              <a:rPr lang="cs-CZ" dirty="0" smtClean="0"/>
            </a:br>
            <a:r>
              <a:rPr lang="cs-CZ" dirty="0" smtClean="0"/>
              <a:t>s dětmi ze </a:t>
            </a:r>
            <a:r>
              <a:rPr lang="cs-CZ" dirty="0" smtClean="0"/>
              <a:t>Španělska. </a:t>
            </a:r>
            <a:r>
              <a:rPr lang="cs-CZ" dirty="0"/>
              <a:t>P</a:t>
            </a:r>
            <a:r>
              <a:rPr lang="cs-CZ" dirty="0" smtClean="0"/>
              <a:t>racujeme </a:t>
            </a:r>
            <a:r>
              <a:rPr lang="cs-CZ" dirty="0" smtClean="0"/>
              <a:t>na podzimním projektu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04864"/>
            <a:ext cx="6202784" cy="4135190"/>
          </a:xfrm>
        </p:spPr>
      </p:pic>
    </p:spTree>
    <p:extLst>
      <p:ext uri="{BB962C8B-B14F-4D97-AF65-F5344CB8AC3E}">
        <p14:creationId xmlns:p14="http://schemas.microsoft.com/office/powerpoint/2010/main" val="2636224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Na podzimním projektu jsme spolupracovali i s Rumuny.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00200"/>
            <a:ext cx="6034616" cy="4525963"/>
          </a:xfrm>
        </p:spPr>
      </p:pic>
    </p:spTree>
    <p:extLst>
      <p:ext uri="{BB962C8B-B14F-4D97-AF65-F5344CB8AC3E}">
        <p14:creationId xmlns:p14="http://schemas.microsoft.com/office/powerpoint/2010/main" val="3891553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Koledy s italskými dětmi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30378"/>
            <a:ext cx="3168351" cy="2376264"/>
          </a:xfr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9" y="4149081"/>
            <a:ext cx="2736304" cy="205222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06642"/>
            <a:ext cx="3096344" cy="23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31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Hrajeme Bingo se Španěly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5117"/>
            <a:ext cx="3384377" cy="2538283"/>
          </a:xfr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636912"/>
            <a:ext cx="4932040" cy="36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92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Setkání s Portugalci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00200"/>
            <a:ext cx="6034616" cy="4525963"/>
          </a:xfrm>
        </p:spPr>
      </p:pic>
    </p:spTree>
    <p:extLst>
      <p:ext uri="{BB962C8B-B14F-4D97-AF65-F5344CB8AC3E}">
        <p14:creationId xmlns:p14="http://schemas.microsoft.com/office/powerpoint/2010/main" val="2537734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Bingo s Portugalci</a:t>
            </a:r>
            <a:br>
              <a:rPr lang="cs-CZ" dirty="0" smtClean="0"/>
            </a:br>
            <a:r>
              <a:rPr lang="cs-CZ" dirty="0" smtClean="0"/>
              <a:t>(zimní projekt)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3737388" cy="2803042"/>
          </a:xfr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56792"/>
            <a:ext cx="3312368" cy="248427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94" t="-29840" r="-122224" b="43845"/>
          <a:stretch/>
        </p:blipFill>
        <p:spPr>
          <a:xfrm>
            <a:off x="9737124" y="1844824"/>
            <a:ext cx="4176584" cy="33203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9" t="10370"/>
          <a:stretch/>
        </p:blipFill>
        <p:spPr>
          <a:xfrm>
            <a:off x="3093455" y="3694885"/>
            <a:ext cx="3926817" cy="294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86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770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Setkání s Portugalci na jaře 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3926212" cy="294466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878" y="3140968"/>
            <a:ext cx="384042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9846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66</Words>
  <Application>Microsoft Office PowerPoint</Application>
  <PresentationFormat>Předvádění na obrazovce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systému Office</vt:lpstr>
      <vt:lpstr>UČÍME SE S E- TWINNINGEM ZŠ Přerov, Trávník 27, 1.A</vt:lpstr>
      <vt:lpstr>Představujeme se navzájem s dětmi ze Španělska. Pracujeme na podzimním projektu</vt:lpstr>
      <vt:lpstr>Na podzimním projektu jsme spolupracovali i s Rumuny.</vt:lpstr>
      <vt:lpstr>Koledy s italskými dětmi</vt:lpstr>
      <vt:lpstr>Hrajeme Bingo se Španěly</vt:lpstr>
      <vt:lpstr>Setkání s Portugalci</vt:lpstr>
      <vt:lpstr>Bingo s Portugalci (zimní projekt)</vt:lpstr>
      <vt:lpstr>Setkání s Portugalci na jaře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 Štukavcová, Mgr.</dc:creator>
  <cp:lastModifiedBy>Mamuška</cp:lastModifiedBy>
  <cp:revision>8</cp:revision>
  <dcterms:created xsi:type="dcterms:W3CDTF">2015-06-10T11:10:05Z</dcterms:created>
  <dcterms:modified xsi:type="dcterms:W3CDTF">2015-06-11T16:22:36Z</dcterms:modified>
</cp:coreProperties>
</file>