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21. 9. 2015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cie\Desktop\Jak%20se%20u&#269;&#237;m%20s%20eTwinningem\20150910_131204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406640" cy="1472184"/>
          </a:xfrm>
        </p:spPr>
        <p:txBody>
          <a:bodyPr/>
          <a:lstStyle/>
          <a:p>
            <a:r>
              <a:rPr lang="cs-CZ" dirty="0" smtClean="0"/>
              <a:t>VOKI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Co jsme se naučili od francouzských partnerů.</a:t>
            </a:r>
            <a:endParaRPr lang="cs-CZ" dirty="0"/>
          </a:p>
        </p:txBody>
      </p:sp>
      <p:pic>
        <p:nvPicPr>
          <p:cNvPr id="4" name="Obrázek 3" descr="20150910_130205.jpg"/>
          <p:cNvPicPr>
            <a:picLocks noChangeAspect="1"/>
          </p:cNvPicPr>
          <p:nvPr/>
        </p:nvPicPr>
        <p:blipFill>
          <a:blip r:embed="rId2" cstate="print"/>
          <a:srcRect l="26118" t="707"/>
          <a:stretch>
            <a:fillRect/>
          </a:stretch>
        </p:blipFill>
        <p:spPr>
          <a:xfrm rot="5587582">
            <a:off x="1817653" y="2805402"/>
            <a:ext cx="4164199" cy="314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http://www.</a:t>
            </a:r>
            <a:r>
              <a:rPr lang="cs-CZ" dirty="0" err="1" smtClean="0"/>
              <a:t>voki.com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4" name="Zástupný symbol pro obsah 3" descr="20150910_130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171" r="32388" b="18708"/>
          <a:stretch>
            <a:fillRect/>
          </a:stretch>
        </p:blipFill>
        <p:spPr>
          <a:xfrm rot="5400000">
            <a:off x="2258455" y="1384828"/>
            <a:ext cx="4269899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1) </a:t>
            </a:r>
            <a:r>
              <a:rPr lang="cs-CZ" dirty="0" smtClean="0"/>
              <a:t>Vytvořili jsme </a:t>
            </a:r>
            <a:r>
              <a:rPr lang="cs-CZ" dirty="0" smtClean="0"/>
              <a:t>si vlastního </a:t>
            </a:r>
            <a:r>
              <a:rPr lang="cs-CZ" dirty="0" err="1" smtClean="0"/>
              <a:t>avatara</a:t>
            </a:r>
            <a:endParaRPr lang="cs-CZ" dirty="0"/>
          </a:p>
        </p:txBody>
      </p:sp>
      <p:pic>
        <p:nvPicPr>
          <p:cNvPr id="4" name="Zástupný symbol pro obsah 3" descr="20150910_131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69" r="33593"/>
          <a:stretch>
            <a:fillRect/>
          </a:stretch>
        </p:blipFill>
        <p:spPr>
          <a:xfrm rot="5400000">
            <a:off x="2969131" y="1447800"/>
            <a:ext cx="4431287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</a:t>
            </a:r>
            <a:r>
              <a:rPr lang="cs-CZ" dirty="0" smtClean="0"/>
              <a:t>Naučili jsme je </a:t>
            </a:r>
            <a:r>
              <a:rPr lang="cs-CZ" dirty="0" smtClean="0"/>
              <a:t>mluvit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</p:txBody>
      </p:sp>
      <p:pic>
        <p:nvPicPr>
          <p:cNvPr id="5" name="20150910_1312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571612"/>
            <a:ext cx="6215106" cy="466133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</TotalTime>
  <Words>27</Words>
  <PresentationFormat>Předvádění na obrazovce (4:3)</PresentationFormat>
  <Paragraphs>5</Paragraphs>
  <Slides>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Slunovrat</vt:lpstr>
      <vt:lpstr>VOKI</vt:lpstr>
      <vt:lpstr>http://www.voki.com/</vt:lpstr>
      <vt:lpstr>1) Vytvořili jsme si vlastního avatara</vt:lpstr>
      <vt:lpstr>2) Naučili jsme je mluvit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VOKI</dc:title>
  <dc:creator>Lucie</dc:creator>
  <cp:lastModifiedBy>Lucie</cp:lastModifiedBy>
  <cp:revision>4</cp:revision>
  <dcterms:created xsi:type="dcterms:W3CDTF">2015-09-13T15:54:05Z</dcterms:created>
  <dcterms:modified xsi:type="dcterms:W3CDTF">2015-09-21T18:34:17Z</dcterms:modified>
</cp:coreProperties>
</file>