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C3446-58E8-428A-9831-E0BE9D25A3D7}" type="datetimeFigureOut">
              <a:rPr lang="cs-CZ" smtClean="0"/>
              <a:pPr/>
              <a:t>19.9.2015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B8E3-E6ED-4995-A4B5-F84BD4CD04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C3446-58E8-428A-9831-E0BE9D25A3D7}" type="datetimeFigureOut">
              <a:rPr lang="cs-CZ" smtClean="0"/>
              <a:pPr/>
              <a:t>19.9.2015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B8E3-E6ED-4995-A4B5-F84BD4CD04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C3446-58E8-428A-9831-E0BE9D25A3D7}" type="datetimeFigureOut">
              <a:rPr lang="cs-CZ" smtClean="0"/>
              <a:pPr/>
              <a:t>19.9.2015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B8E3-E6ED-4995-A4B5-F84BD4CD04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C3446-58E8-428A-9831-E0BE9D25A3D7}" type="datetimeFigureOut">
              <a:rPr lang="cs-CZ" smtClean="0"/>
              <a:pPr/>
              <a:t>19.9.2015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B8E3-E6ED-4995-A4B5-F84BD4CD04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C3446-58E8-428A-9831-E0BE9D25A3D7}" type="datetimeFigureOut">
              <a:rPr lang="cs-CZ" smtClean="0"/>
              <a:pPr/>
              <a:t>19.9.2015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B8E3-E6ED-4995-A4B5-F84BD4CD04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C3446-58E8-428A-9831-E0BE9D25A3D7}" type="datetimeFigureOut">
              <a:rPr lang="cs-CZ" smtClean="0"/>
              <a:pPr/>
              <a:t>19.9.2015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B8E3-E6ED-4995-A4B5-F84BD4CD04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C3446-58E8-428A-9831-E0BE9D25A3D7}" type="datetimeFigureOut">
              <a:rPr lang="cs-CZ" smtClean="0"/>
              <a:pPr/>
              <a:t>19.9.2015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B8E3-E6ED-4995-A4B5-F84BD4CD04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C3446-58E8-428A-9831-E0BE9D25A3D7}" type="datetimeFigureOut">
              <a:rPr lang="cs-CZ" smtClean="0"/>
              <a:pPr/>
              <a:t>19.9.2015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B8E3-E6ED-4995-A4B5-F84BD4CD04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C3446-58E8-428A-9831-E0BE9D25A3D7}" type="datetimeFigureOut">
              <a:rPr lang="cs-CZ" smtClean="0"/>
              <a:pPr/>
              <a:t>19.9.2015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B8E3-E6ED-4995-A4B5-F84BD4CD04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C3446-58E8-428A-9831-E0BE9D25A3D7}" type="datetimeFigureOut">
              <a:rPr lang="cs-CZ" smtClean="0"/>
              <a:pPr/>
              <a:t>19.9.2015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B8E3-E6ED-4995-A4B5-F84BD4CD04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C3446-58E8-428A-9831-E0BE9D25A3D7}" type="datetimeFigureOut">
              <a:rPr lang="cs-CZ" smtClean="0"/>
              <a:pPr/>
              <a:t>19.9.2015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B8E3-E6ED-4995-A4B5-F84BD4CD04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C3446-58E8-428A-9831-E0BE9D25A3D7}" type="datetimeFigureOut">
              <a:rPr lang="cs-CZ" smtClean="0"/>
              <a:pPr/>
              <a:t>19.9.2015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9B8E3-E6ED-4995-A4B5-F84BD4CD046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7772400" cy="1800200"/>
          </a:xfrm>
        </p:spPr>
        <p:txBody>
          <a:bodyPr/>
          <a:lstStyle/>
          <a:p>
            <a:r>
              <a:rPr lang="cs-CZ" dirty="0" smtClean="0">
                <a:latin typeface="Algerian" pitchFamily="82" charset="0"/>
              </a:rPr>
              <a:t>MOSTKOVICKÁ ŠMOULATA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C:\Users\nt\Desktop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2808312" cy="2191334"/>
          </a:xfrm>
          <a:prstGeom prst="rect">
            <a:avLst/>
          </a:prstGeom>
          <a:noFill/>
        </p:spPr>
      </p:pic>
      <p:pic>
        <p:nvPicPr>
          <p:cNvPr id="1028" name="Picture 4" descr="C:\Users\nt\AppData\Local\Microsoft\Windows\Temporary Internet Files\Content.IE5\9DNFZQ3F\Papasmurf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1872" y="5445224"/>
            <a:ext cx="1152128" cy="1152128"/>
          </a:xfrm>
          <a:prstGeom prst="rect">
            <a:avLst/>
          </a:prstGeom>
          <a:noFill/>
        </p:spPr>
      </p:pic>
      <p:pic>
        <p:nvPicPr>
          <p:cNvPr id="1029" name="Picture 5" descr="C:\Users\nt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645024"/>
            <a:ext cx="3219450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lgerian" pitchFamily="82" charset="0"/>
              </a:rPr>
              <a:t>CHLUBÍME SE</a:t>
            </a:r>
            <a:endParaRPr lang="cs-CZ" dirty="0">
              <a:latin typeface="Algerian" pitchFamily="82" charset="0"/>
            </a:endParaRPr>
          </a:p>
        </p:txBody>
      </p:sp>
      <p:pic>
        <p:nvPicPr>
          <p:cNvPr id="8194" name="Picture 2" descr="C:\Users\nt\AppData\Local\Microsoft\Windows\Temporary Internet Files\Content.IE5\9DNFZQ3F\Papasmurf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013176"/>
            <a:ext cx="1152128" cy="1152128"/>
          </a:xfrm>
          <a:prstGeom prst="rect">
            <a:avLst/>
          </a:prstGeom>
          <a:noFill/>
        </p:spPr>
      </p:pic>
      <p:pic>
        <p:nvPicPr>
          <p:cNvPr id="7" name="Picture 3" descr="C:\Users\nt\Desktop\ODZNÁČK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89040"/>
            <a:ext cx="1228328" cy="1228328"/>
          </a:xfrm>
          <a:prstGeom prst="rect">
            <a:avLst/>
          </a:prstGeom>
          <a:noFill/>
        </p:spPr>
      </p:pic>
      <p:pic>
        <p:nvPicPr>
          <p:cNvPr id="8" name="Picture 3" descr="C:\Users\nt\Desktop\ODZNÁČK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221088"/>
            <a:ext cx="1228328" cy="1228328"/>
          </a:xfrm>
          <a:prstGeom prst="rect">
            <a:avLst/>
          </a:prstGeom>
          <a:noFill/>
        </p:spPr>
      </p:pic>
      <p:pic>
        <p:nvPicPr>
          <p:cNvPr id="9" name="Picture 3" descr="C:\Users\nt\Desktop\ODZNÁČK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653136"/>
            <a:ext cx="1228328" cy="1228328"/>
          </a:xfrm>
          <a:prstGeom prst="rect">
            <a:avLst/>
          </a:prstGeom>
          <a:noFill/>
        </p:spPr>
      </p:pic>
      <p:pic>
        <p:nvPicPr>
          <p:cNvPr id="10" name="Picture 3" descr="C:\Users\nt\Desktop\ODZNÁČK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5013176"/>
            <a:ext cx="1228328" cy="1228328"/>
          </a:xfrm>
          <a:prstGeom prst="rect">
            <a:avLst/>
          </a:prstGeom>
          <a:noFill/>
        </p:spPr>
      </p:pic>
      <p:sp>
        <p:nvSpPr>
          <p:cNvPr id="18" name="Zástupný symbol pro obsah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Odznáčky už skoro všechny máme,zbytek hravě dořešíme a pak se </a:t>
            </a:r>
            <a:r>
              <a:rPr lang="cs-CZ" dirty="0" err="1" smtClean="0"/>
              <a:t>teprv</a:t>
            </a:r>
            <a:r>
              <a:rPr lang="cs-CZ" dirty="0" smtClean="0"/>
              <a:t> pochlubíme.</a:t>
            </a:r>
            <a:endParaRPr lang="cs-CZ" dirty="0"/>
          </a:p>
        </p:txBody>
      </p:sp>
      <p:pic>
        <p:nvPicPr>
          <p:cNvPr id="19" name="Picture 3" descr="C:\Users\nt\Desktop\ODZNÁČK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429000"/>
            <a:ext cx="1228328" cy="1228328"/>
          </a:xfrm>
          <a:prstGeom prst="rect">
            <a:avLst/>
          </a:prstGeom>
          <a:noFill/>
        </p:spPr>
      </p:pic>
      <p:pic>
        <p:nvPicPr>
          <p:cNvPr id="20" name="Picture 3" descr="C:\Users\nt\Desktop\ODZNÁČK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996952"/>
            <a:ext cx="1228328" cy="1228328"/>
          </a:xfrm>
          <a:prstGeom prst="rect">
            <a:avLst/>
          </a:prstGeom>
          <a:noFill/>
        </p:spPr>
      </p:pic>
      <p:pic>
        <p:nvPicPr>
          <p:cNvPr id="21" name="Picture 3" descr="C:\Users\nt\Desktop\ODZNÁČK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5445224"/>
            <a:ext cx="1228328" cy="1228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lgerian" pitchFamily="82" charset="0"/>
              </a:rPr>
              <a:t>GRATULUJEME</a:t>
            </a:r>
            <a:endParaRPr lang="cs-CZ" dirty="0">
              <a:latin typeface="Algerian" pitchFamily="82" charset="0"/>
            </a:endParaRPr>
          </a:p>
        </p:txBody>
      </p:sp>
      <p:pic>
        <p:nvPicPr>
          <p:cNvPr id="9218" name="Picture 2" descr="C:\Users\nt\AppData\Local\Microsoft\Windows\Temporary Internet Files\Content.IE5\9DNFZQ3F\Papasmurf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5085184"/>
            <a:ext cx="889248" cy="889248"/>
          </a:xfrm>
          <a:prstGeom prst="rect">
            <a:avLst/>
          </a:prstGeom>
          <a:noFill/>
        </p:spPr>
      </p:pic>
      <p:pic>
        <p:nvPicPr>
          <p:cNvPr id="9219" name="Picture 3" descr="C:\Users\nt\Desktop\DOR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4460" y="1600200"/>
            <a:ext cx="611507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nt\AppData\Local\Microsoft\Windows\Temporary Internet Files\Content.IE5\9DNFZQ3F\Papasmurf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4725144"/>
            <a:ext cx="1256903" cy="1256903"/>
          </a:xfrm>
          <a:prstGeom prst="rect">
            <a:avLst/>
          </a:prstGeom>
          <a:noFill/>
        </p:spPr>
      </p:pic>
      <p:pic>
        <p:nvPicPr>
          <p:cNvPr id="7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7024628" cy="4525963"/>
          </a:xfrm>
          <a:prstGeom prst="roundRect">
            <a:avLst>
              <a:gd name="adj" fmla="val 16667"/>
            </a:avLst>
          </a:prstGeom>
          <a:ln w="76200">
            <a:solidFill>
              <a:schemeClr val="accent6">
                <a:lumMod val="75000"/>
              </a:schemeClr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lgerian" pitchFamily="82" charset="0"/>
              </a:rPr>
              <a:t>PŘEDSTAVUJEME  SE</a:t>
            </a:r>
            <a:endParaRPr lang="cs-CZ" dirty="0">
              <a:latin typeface="Algerian" pitchFamily="82" charset="0"/>
            </a:endParaRPr>
          </a:p>
        </p:txBody>
      </p:sp>
      <p:pic>
        <p:nvPicPr>
          <p:cNvPr id="3075" name="Picture 3" descr="C:\Users\nt\AppData\Local\Microsoft\Windows\Temporary Internet Files\Content.IE5\9DNFZQ3F\Papasmurf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373216"/>
            <a:ext cx="987598" cy="987598"/>
          </a:xfrm>
          <a:prstGeom prst="rect">
            <a:avLst/>
          </a:prstGeom>
          <a:noFill/>
        </p:spPr>
      </p:pic>
      <p:pic>
        <p:nvPicPr>
          <p:cNvPr id="1027" name="Picture 3" descr="C:\Users\nt\Desktop\Resampled\5.TŘÍ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916832"/>
            <a:ext cx="6336705" cy="3557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lgerian" pitchFamily="82" charset="0"/>
              </a:rPr>
              <a:t>NAŠE ŠKOLA</a:t>
            </a:r>
            <a:endParaRPr lang="cs-CZ" dirty="0">
              <a:latin typeface="Algerian" pitchFamily="82" charset="0"/>
            </a:endParaRPr>
          </a:p>
        </p:txBody>
      </p:sp>
      <p:pic>
        <p:nvPicPr>
          <p:cNvPr id="2050" name="Picture 2" descr="C:\Users\nt\Desktop\Resampled\ŠKOL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5" y="1533742"/>
            <a:ext cx="3485448" cy="3047386"/>
          </a:xfrm>
          <a:prstGeom prst="rect">
            <a:avLst/>
          </a:prstGeom>
          <a:noFill/>
        </p:spPr>
      </p:pic>
      <p:pic>
        <p:nvPicPr>
          <p:cNvPr id="2051" name="Picture 3" descr="C:\Users\nt\AppData\Local\Microsoft\Windows\Temporary Internet Files\Content.IE5\9DNFZQ3F\Papasmurf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5445224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lgerian" pitchFamily="82" charset="0"/>
              </a:rPr>
              <a:t>BEZPEČNĚ NA INTERNETU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Tímto problémem jsme se zabývali už ve čtvrté třídě v hodinách informatiky.</a:t>
            </a:r>
            <a:endParaRPr lang="cs-CZ" dirty="0"/>
          </a:p>
        </p:txBody>
      </p:sp>
      <p:pic>
        <p:nvPicPr>
          <p:cNvPr id="5" name="Zástupný symbol pro obsah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3068960"/>
            <a:ext cx="3184998" cy="3424237"/>
          </a:xfrm>
          <a:prstGeom prst="rect">
            <a:avLst/>
          </a:prstGeom>
        </p:spPr>
      </p:pic>
      <p:pic>
        <p:nvPicPr>
          <p:cNvPr id="4098" name="Picture 2" descr="C:\Users\nt\AppData\Local\Microsoft\Windows\Temporary Internet Files\Content.IE5\9DNFZQ3F\Papasmurf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229200"/>
            <a:ext cx="1368152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lgerian" pitchFamily="82" charset="0"/>
              </a:rPr>
              <a:t>SLAVÍME</a:t>
            </a:r>
            <a:endParaRPr lang="cs-CZ" dirty="0">
              <a:latin typeface="Algerian" pitchFamily="82" charset="0"/>
            </a:endParaRPr>
          </a:p>
        </p:txBody>
      </p:sp>
      <p:pic>
        <p:nvPicPr>
          <p:cNvPr id="3074" name="Picture 2" descr="C:\Users\nt\Desktop\Resampled\DESE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3898413" cy="2188839"/>
          </a:xfrm>
          <a:prstGeom prst="rect">
            <a:avLst/>
          </a:prstGeom>
          <a:noFill/>
        </p:spPr>
      </p:pic>
      <p:pic>
        <p:nvPicPr>
          <p:cNvPr id="3075" name="Picture 3" descr="C:\Users\nt\Desktop\Resampled\DESÍT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573016"/>
            <a:ext cx="5417071" cy="3041519"/>
          </a:xfrm>
          <a:prstGeom prst="rect">
            <a:avLst/>
          </a:prstGeom>
          <a:noFill/>
        </p:spPr>
      </p:pic>
      <p:pic>
        <p:nvPicPr>
          <p:cNvPr id="3076" name="Picture 4" descr="C:\Users\nt\AppData\Local\Microsoft\Windows\Temporary Internet Files\Content.IE5\9DNFZQ3F\Papasmurf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2535" y="5157192"/>
            <a:ext cx="1401465" cy="1401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lgerian" pitchFamily="82" charset="0"/>
              </a:rPr>
              <a:t>UČÍME SE</a:t>
            </a:r>
            <a:endParaRPr lang="cs-CZ" dirty="0">
              <a:latin typeface="Algerian" pitchFamily="82" charset="0"/>
            </a:endParaRPr>
          </a:p>
        </p:txBody>
      </p:sp>
      <p:pic>
        <p:nvPicPr>
          <p:cNvPr id="5122" name="Picture 2" descr="C:\Users\nt\Desktop\1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787" y="1600201"/>
            <a:ext cx="3452627" cy="2332856"/>
          </a:xfrm>
          <a:prstGeom prst="rect">
            <a:avLst/>
          </a:prstGeom>
          <a:noFill/>
        </p:spPr>
      </p:pic>
      <p:pic>
        <p:nvPicPr>
          <p:cNvPr id="5124" name="Picture 4" descr="C:\Users\nt\Desktop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221088"/>
            <a:ext cx="3171825" cy="2143125"/>
          </a:xfrm>
          <a:prstGeom prst="rect">
            <a:avLst/>
          </a:prstGeom>
          <a:noFill/>
        </p:spPr>
      </p:pic>
      <p:pic>
        <p:nvPicPr>
          <p:cNvPr id="5125" name="Picture 5" descr="C:\Users\nt\AppData\Local\Microsoft\Windows\Temporary Internet Files\Content.IE5\9DNFZQ3F\Papasmurf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869160"/>
            <a:ext cx="1355675" cy="135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lgerian" pitchFamily="82" charset="0"/>
              </a:rPr>
              <a:t>SDÍLÍME NÁPADY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My jsme se naučili vyrobit si puzzle,pro ostatní máme úkol vyzkoušet si aplikaci „</a:t>
            </a:r>
            <a:r>
              <a:rPr lang="cs-CZ" dirty="0" err="1" smtClean="0"/>
              <a:t>voki.com</a:t>
            </a:r>
            <a:r>
              <a:rPr lang="cs-CZ" dirty="0" smtClean="0"/>
              <a:t>“</a:t>
            </a:r>
            <a:endParaRPr lang="cs-CZ" dirty="0"/>
          </a:p>
        </p:txBody>
      </p:sp>
      <p:pic>
        <p:nvPicPr>
          <p:cNvPr id="6146" name="Picture 2" descr="C:\Users\nt\AppData\Local\Microsoft\Windows\Temporary Internet Files\Content.IE5\9DNFZQ3F\Papasmurf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869160"/>
            <a:ext cx="1035546" cy="1035546"/>
          </a:xfrm>
          <a:prstGeom prst="rect">
            <a:avLst/>
          </a:prstGeom>
          <a:noFill/>
        </p:spPr>
      </p:pic>
      <p:pic>
        <p:nvPicPr>
          <p:cNvPr id="6148" name="Picture 4" descr="C:\Users\nt\Desktop\useVok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3217961"/>
            <a:ext cx="4146798" cy="2025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lgerian" pitchFamily="82" charset="0"/>
              </a:rPr>
              <a:t>ÚKOLY PRO PANÍ UČITELKU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Během prázdnin paní učitelka splnila úkol a napsala jak k e </a:t>
            </a:r>
            <a:r>
              <a:rPr lang="cs-CZ" dirty="0" err="1" smtClean="0"/>
              <a:t>Twinningu</a:t>
            </a:r>
            <a:r>
              <a:rPr lang="cs-CZ" dirty="0" smtClean="0"/>
              <a:t> přišla,hned v září si udělala </a:t>
            </a:r>
            <a:r>
              <a:rPr lang="cs-CZ" dirty="0" err="1" smtClean="0"/>
              <a:t>testík</a:t>
            </a:r>
            <a:r>
              <a:rPr lang="cs-CZ" dirty="0" smtClean="0"/>
              <a:t> co vše ví.Pak jsme </a:t>
            </a:r>
            <a:r>
              <a:rPr lang="cs-CZ" dirty="0" err="1" smtClean="0"/>
              <a:t>testík</a:t>
            </a:r>
            <a:r>
              <a:rPr lang="cs-CZ" dirty="0" smtClean="0"/>
              <a:t> plnili i my.</a:t>
            </a:r>
            <a:endParaRPr lang="cs-CZ" dirty="0"/>
          </a:p>
        </p:txBody>
      </p:sp>
      <p:pic>
        <p:nvPicPr>
          <p:cNvPr id="7170" name="Picture 2" descr="C:\Users\nt\AppData\Local\Microsoft\Windows\Temporary Internet Files\Content.IE5\9DNFZQ3F\Papasmurf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517232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90</Words>
  <Application>Microsoft Office PowerPoint</Application>
  <PresentationFormat>Předvádění na obrazovce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MOSTKOVICKÁ ŠMOULATA</vt:lpstr>
      <vt:lpstr>Snímek 2</vt:lpstr>
      <vt:lpstr>PŘEDSTAVUJEME  SE</vt:lpstr>
      <vt:lpstr>NAŠE ŠKOLA</vt:lpstr>
      <vt:lpstr>BEZPEČNĚ NA INTERNETU</vt:lpstr>
      <vt:lpstr>SLAVÍME</vt:lpstr>
      <vt:lpstr>UČÍME SE</vt:lpstr>
      <vt:lpstr>SDÍLÍME NÁPADY</vt:lpstr>
      <vt:lpstr>ÚKOLY PRO PANÍ UČITELKU</vt:lpstr>
      <vt:lpstr>CHLUBÍME SE</vt:lpstr>
      <vt:lpstr>GRATULUJEME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MOSTKOVICKÁ ŠMOULATA</dc:title>
  <dc:creator>Windows User</dc:creator>
  <cp:lastModifiedBy>Windows User</cp:lastModifiedBy>
  <cp:revision>23</cp:revision>
  <dcterms:created xsi:type="dcterms:W3CDTF">2015-09-16T20:27:44Z</dcterms:created>
  <dcterms:modified xsi:type="dcterms:W3CDTF">2015-09-19T18:52:59Z</dcterms:modified>
</cp:coreProperties>
</file>