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3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2" name="Shape 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9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8674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9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0722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0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2770" name="Shape 1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4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2290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0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4338" name="Shape 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6386" name="Shape 5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Shape 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6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0482" name="Shape 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2530" name="Shape 7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0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Shape 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8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Shape 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F8CD">
            <a:alpha val="9411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/>
        </p:nvSpPr>
        <p:spPr bwMode="auto">
          <a:xfrm>
            <a:off x="8556625" y="6332538"/>
            <a:ext cx="5492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defRPr/>
            </a:pPr>
            <a:fld id="{F9812432-EAD5-41F1-88EC-071997FA72E1}" type="slidenum">
              <a:rPr lang="cs-CZ" sz="13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cs-CZ" sz="1300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pachlova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Shape 3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Shape 31"/>
          <p:cNvSpPr txBox="1">
            <a:spLocks noChangeArrowheads="1"/>
          </p:cNvSpPr>
          <p:nvPr/>
        </p:nvSpPr>
        <p:spPr bwMode="auto">
          <a:xfrm>
            <a:off x="2116138" y="2386013"/>
            <a:ext cx="534193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cs-CZ"/>
          </a:p>
        </p:txBody>
      </p:sp>
      <p:sp>
        <p:nvSpPr>
          <p:cNvPr id="9219" name="Shape 32"/>
          <p:cNvSpPr>
            <a:spLocks noChangeArrowheads="1"/>
          </p:cNvSpPr>
          <p:nvPr/>
        </p:nvSpPr>
        <p:spPr bwMode="auto">
          <a:xfrm>
            <a:off x="1860550" y="1785938"/>
            <a:ext cx="5672138" cy="3016250"/>
          </a:xfrm>
          <a:prstGeom prst="rect">
            <a:avLst/>
          </a:prstGeom>
          <a:solidFill>
            <a:srgbClr val="ADF0A7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cs-CZ"/>
          </a:p>
        </p:txBody>
      </p:sp>
      <p:sp>
        <p:nvSpPr>
          <p:cNvPr id="9220" name="Shape 33"/>
          <p:cNvSpPr txBox="1">
            <a:spLocks noChangeArrowheads="1"/>
          </p:cNvSpPr>
          <p:nvPr/>
        </p:nvSpPr>
        <p:spPr bwMode="auto">
          <a:xfrm>
            <a:off x="1860550" y="1785938"/>
            <a:ext cx="56721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cs-CZ" sz="1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/>
            </a:r>
            <a:br>
              <a:rPr lang="cs-CZ" sz="1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</a:br>
            <a:r>
              <a:rPr lang="cs-CZ" sz="4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>Učíme se </a:t>
            </a:r>
            <a:br>
              <a:rPr lang="cs-CZ" sz="4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</a:br>
            <a:r>
              <a:rPr lang="cs-CZ" sz="4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>(s) </a:t>
            </a:r>
          </a:p>
          <a:p>
            <a:pPr algn="ctr"/>
            <a:r>
              <a:rPr lang="cs-CZ" sz="4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>hádankami</a:t>
            </a:r>
          </a:p>
        </p:txBody>
      </p:sp>
      <p:sp>
        <p:nvSpPr>
          <p:cNvPr id="9221" name="Shape 34"/>
          <p:cNvSpPr txBox="1">
            <a:spLocks noChangeArrowheads="1"/>
          </p:cNvSpPr>
          <p:nvPr/>
        </p:nvSpPr>
        <p:spPr bwMode="auto">
          <a:xfrm>
            <a:off x="1951038" y="5446713"/>
            <a:ext cx="366077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cs-CZ" sz="1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/>
            </a:r>
            <a:br>
              <a:rPr lang="cs-CZ" sz="18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</a:br>
            <a:endParaRPr lang="cs-CZ" sz="1800" b="1">
              <a:solidFill>
                <a:srgbClr val="CC4125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9222" name="Shape 35"/>
          <p:cNvSpPr>
            <a:spLocks noChangeArrowheads="1"/>
          </p:cNvSpPr>
          <p:nvPr/>
        </p:nvSpPr>
        <p:spPr bwMode="auto">
          <a:xfrm>
            <a:off x="6183313" y="1020763"/>
            <a:ext cx="2400300" cy="143986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cs-CZ"/>
          </a:p>
        </p:txBody>
      </p:sp>
      <p:sp>
        <p:nvSpPr>
          <p:cNvPr id="9223" name="Shape 36"/>
          <p:cNvSpPr txBox="1">
            <a:spLocks noChangeArrowheads="1"/>
          </p:cNvSpPr>
          <p:nvPr/>
        </p:nvSpPr>
        <p:spPr bwMode="auto">
          <a:xfrm>
            <a:off x="6183313" y="1343025"/>
            <a:ext cx="24003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cs-CZ" sz="2400" b="1">
                <a:solidFill>
                  <a:srgbClr val="CC4125"/>
                </a:solidFill>
                <a:latin typeface="Verdana" pitchFamily="34" charset="0"/>
                <a:sym typeface="Verdana" pitchFamily="34" charset="0"/>
              </a:rPr>
              <a:t>Stráž band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89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9.</a:t>
            </a:r>
          </a:p>
        </p:txBody>
      </p:sp>
      <p:pic>
        <p:nvPicPr>
          <p:cNvPr id="27650" name="Shape 9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95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10.</a:t>
            </a:r>
          </a:p>
        </p:txBody>
      </p:sp>
      <p:pic>
        <p:nvPicPr>
          <p:cNvPr id="29698" name="Shape 9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4616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  <a:t/>
            </a:r>
            <a:br>
              <a:rPr lang="cs-CZ" sz="3200" smtClean="0">
                <a:solidFill>
                  <a:srgbClr val="4C4C4C"/>
                </a:solidFill>
                <a:latin typeface="Arial" charset="0"/>
                <a:cs typeface="Arial" charset="0"/>
              </a:rPr>
            </a:br>
            <a:r>
              <a:rPr lang="cs-CZ" sz="3600" b="1" smtClean="0">
                <a:solidFill>
                  <a:srgbClr val="38761D"/>
                </a:solidFill>
                <a:latin typeface="Arial" charset="0"/>
                <a:cs typeface="Arial" charset="0"/>
              </a:rPr>
              <a:t>Vybral a nafotil pro vás Stráž band</a:t>
            </a:r>
          </a:p>
        </p:txBody>
      </p:sp>
      <p:sp>
        <p:nvSpPr>
          <p:cNvPr id="31746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46000"/>
            </a:pPr>
            <a:r>
              <a:rPr lang="cs-CZ" sz="2400" smtClean="0">
                <a:solidFill>
                  <a:srgbClr val="38761D"/>
                </a:solidFill>
                <a:latin typeface="Arial" charset="0"/>
                <a:cs typeface="Arial" charset="0"/>
              </a:rPr>
              <a:t>Foceno DigiMicro 2.0 Scale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800" smtClean="0">
                <a:solidFill>
                  <a:srgbClr val="38761D"/>
                </a:solidFill>
                <a:latin typeface="Arial" charset="0"/>
                <a:cs typeface="Arial" charset="0"/>
              </a:rPr>
              <a:t/>
            </a:r>
            <a:br>
              <a:rPr lang="cs-CZ" sz="1800" smtClean="0">
                <a:solidFill>
                  <a:srgbClr val="38761D"/>
                </a:solidFill>
                <a:latin typeface="Arial" charset="0"/>
                <a:cs typeface="Arial" charset="0"/>
              </a:rPr>
            </a:b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800" b="1" smtClean="0">
                <a:solidFill>
                  <a:srgbClr val="38761D"/>
                </a:solidFill>
                <a:latin typeface="Arial" charset="0"/>
                <a:cs typeface="Arial" charset="0"/>
              </a:rPr>
              <a:t>Odpovědi posílejte do 21. 6. 2015 na mail </a:t>
            </a:r>
            <a:r>
              <a:rPr lang="cs-CZ" sz="1800" b="1" u="sng" smtClean="0">
                <a:solidFill>
                  <a:schemeClr val="hlink"/>
                </a:solidFill>
                <a:latin typeface="Arial" charset="0"/>
                <a:cs typeface="Arial" charset="0"/>
                <a:hlinkClick r:id="rId3"/>
              </a:rPr>
              <a:t>jpachlova@gmail.com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800" b="1" smtClean="0">
                <a:solidFill>
                  <a:srgbClr val="38761D"/>
                </a:solidFill>
                <a:latin typeface="Arial" charset="0"/>
                <a:cs typeface="Arial" charset="0"/>
              </a:rPr>
              <a:t>Na nejlepší hadače čeká odměna! Odešleme do konce školního roku :)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800" b="1" smtClean="0">
                <a:solidFill>
                  <a:srgbClr val="38761D"/>
                </a:solidFill>
                <a:latin typeface="Arial" charset="0"/>
                <a:cs typeface="Arial" charset="0"/>
              </a:rPr>
              <a:t>Váš Stráž band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800" smtClean="0">
                <a:solidFill>
                  <a:srgbClr val="38761D"/>
                </a:solidFill>
                <a:latin typeface="Arial" charset="0"/>
                <a:cs typeface="Arial" charset="0"/>
              </a:rPr>
              <a:t/>
            </a:r>
            <a:br>
              <a:rPr lang="cs-CZ" sz="1800" smtClean="0">
                <a:solidFill>
                  <a:srgbClr val="38761D"/>
                </a:solidFill>
                <a:latin typeface="Arial" charset="0"/>
                <a:cs typeface="Arial" charset="0"/>
              </a:rPr>
            </a:br>
            <a:endParaRPr lang="cs-CZ" sz="1800" smtClean="0">
              <a:solidFill>
                <a:srgbClr val="38761D"/>
              </a:solidFill>
              <a:latin typeface="Arial" charset="0"/>
              <a:cs typeface="Arial" charset="0"/>
            </a:endParaRPr>
          </a:p>
        </p:txBody>
      </p:sp>
      <p:pic>
        <p:nvPicPr>
          <p:cNvPr id="31747" name="Shape 10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2133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41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1.</a:t>
            </a:r>
          </a:p>
        </p:txBody>
      </p:sp>
      <p:pic>
        <p:nvPicPr>
          <p:cNvPr id="11266" name="Shape 4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47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2.</a:t>
            </a:r>
          </a:p>
        </p:txBody>
      </p:sp>
      <p:pic>
        <p:nvPicPr>
          <p:cNvPr id="13314" name="Shape 4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3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3.</a:t>
            </a:r>
          </a:p>
        </p:txBody>
      </p:sp>
      <p:pic>
        <p:nvPicPr>
          <p:cNvPr id="15362" name="Shape 5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4.</a:t>
            </a:r>
          </a:p>
        </p:txBody>
      </p:sp>
      <p:pic>
        <p:nvPicPr>
          <p:cNvPr id="17410" name="Shape 6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5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5.</a:t>
            </a:r>
          </a:p>
        </p:txBody>
      </p:sp>
      <p:pic>
        <p:nvPicPr>
          <p:cNvPr id="19458" name="Shape 6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1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6.</a:t>
            </a:r>
          </a:p>
        </p:txBody>
      </p:sp>
      <p:pic>
        <p:nvPicPr>
          <p:cNvPr id="21506" name="Shape 7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77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7.</a:t>
            </a:r>
          </a:p>
        </p:txBody>
      </p:sp>
      <p:pic>
        <p:nvPicPr>
          <p:cNvPr id="23554" name="Shape 7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3"/>
          <p:cNvSpPr txBox="1">
            <a:spLocks noGrp="1"/>
          </p:cNvSpPr>
          <p:nvPr>
            <p:ph type="body" idx="1"/>
          </p:nvPr>
        </p:nvSpPr>
        <p:spPr>
          <a:xfrm>
            <a:off x="457200" y="5875338"/>
            <a:ext cx="8229600" cy="692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z="3600" b="1" smtClean="0">
                <a:solidFill>
                  <a:srgbClr val="38761D"/>
                </a:solidFill>
                <a:latin typeface="Verdana" pitchFamily="34" charset="0"/>
                <a:cs typeface="Arial" charset="0"/>
                <a:sym typeface="Verdana" pitchFamily="34" charset="0"/>
              </a:rPr>
              <a:t>8.</a:t>
            </a:r>
          </a:p>
        </p:txBody>
      </p:sp>
      <p:pic>
        <p:nvPicPr>
          <p:cNvPr id="25602" name="Shape 8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PresentationFormat>On-screen Show (4:3)</PresentationFormat>
  <Paragraphs>31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Verdana</vt:lpstr>
      <vt:lpstr>simple-dark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      Vybral a nafotil pro vás Stráž band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Jarka</cp:lastModifiedBy>
  <cp:revision>3</cp:revision>
  <dcterms:modified xsi:type="dcterms:W3CDTF">2015-05-22T19:09:33Z</dcterms:modified>
</cp:coreProperties>
</file>