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62" r:id="rId3"/>
    <p:sldId id="257" r:id="rId4"/>
    <p:sldId id="259" r:id="rId5"/>
    <p:sldId id="272" r:id="rId6"/>
    <p:sldId id="274" r:id="rId7"/>
    <p:sldId id="275" r:id="rId8"/>
    <p:sldId id="269" r:id="rId9"/>
    <p:sldId id="273" r:id="rId10"/>
    <p:sldId id="261" r:id="rId11"/>
    <p:sldId id="270" r:id="rId12"/>
    <p:sldId id="271" r:id="rId13"/>
    <p:sldId id="27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1726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75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391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424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69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949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49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728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049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99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97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013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000" b="1" dirty="0" smtClean="0"/>
              <a:t>Brno </a:t>
            </a:r>
            <a:r>
              <a:rPr lang="cs-CZ" sz="8000" b="1" dirty="0" err="1" smtClean="0"/>
              <a:t>and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our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school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" y="4173234"/>
            <a:ext cx="91397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0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By public transport: </a:t>
            </a:r>
            <a:r>
              <a:rPr lang="cs-CZ" dirty="0" err="1" smtClean="0"/>
              <a:t>trams</a:t>
            </a:r>
            <a:r>
              <a:rPr lang="cs-CZ" dirty="0" smtClean="0"/>
              <a:t>, </a:t>
            </a:r>
            <a:r>
              <a:rPr lang="cs-CZ" dirty="0" err="1" smtClean="0"/>
              <a:t>buses</a:t>
            </a:r>
            <a:r>
              <a:rPr lang="cs-CZ" dirty="0" smtClean="0"/>
              <a:t>, </a:t>
            </a:r>
            <a:r>
              <a:rPr lang="cs-CZ" dirty="0" err="1" smtClean="0"/>
              <a:t>trolley</a:t>
            </a:r>
            <a:r>
              <a:rPr lang="cs-CZ" dirty="0" smtClean="0"/>
              <a:t> </a:t>
            </a:r>
            <a:r>
              <a:rPr lang="cs-CZ" dirty="0" err="1" smtClean="0"/>
              <a:t>buses</a:t>
            </a:r>
            <a:r>
              <a:rPr lang="cs-CZ" dirty="0" smtClean="0"/>
              <a:t>, </a:t>
            </a:r>
            <a:r>
              <a:rPr lang="cs-CZ" dirty="0" err="1" smtClean="0"/>
              <a:t>trains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370" y="1340768"/>
            <a:ext cx="1914512" cy="129614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340768"/>
            <a:ext cx="1800200" cy="13681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341" y="2945111"/>
            <a:ext cx="2978284" cy="26136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44" y="4523103"/>
            <a:ext cx="3024336" cy="230425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068960"/>
            <a:ext cx="3233015" cy="201622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1367" y="4694503"/>
            <a:ext cx="3670752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6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r>
              <a:rPr lang="cs-CZ" dirty="0"/>
              <a:t>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Leoš Janáček,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composer</a:t>
            </a:r>
            <a:r>
              <a:rPr lang="cs-CZ" dirty="0" smtClean="0"/>
              <a:t> </a:t>
            </a:r>
            <a:r>
              <a:rPr lang="cs-CZ" dirty="0" err="1" smtClean="0"/>
              <a:t>lived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Johan </a:t>
            </a:r>
            <a:r>
              <a:rPr lang="cs-CZ" dirty="0" err="1" smtClean="0"/>
              <a:t>Gregorius</a:t>
            </a:r>
            <a:r>
              <a:rPr lang="cs-CZ" dirty="0" smtClean="0"/>
              <a:t> Mendel, </a:t>
            </a:r>
            <a:r>
              <a:rPr lang="cs-CZ" dirty="0" err="1" smtClean="0"/>
              <a:t>founder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genetics</a:t>
            </a:r>
            <a:r>
              <a:rPr lang="cs-CZ" dirty="0"/>
              <a:t> </a:t>
            </a:r>
            <a:r>
              <a:rPr lang="cs-CZ" dirty="0" err="1" smtClean="0"/>
              <a:t>lived</a:t>
            </a:r>
            <a:r>
              <a:rPr lang="cs-CZ" dirty="0" smtClean="0"/>
              <a:t> and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worked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96752"/>
            <a:ext cx="1781175" cy="25717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7955" y="4509120"/>
            <a:ext cx="2133600" cy="21336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785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427" y="2351615"/>
            <a:ext cx="4083373" cy="194148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Tugendhat</a:t>
            </a:r>
            <a:r>
              <a:rPr lang="cs-CZ" dirty="0" smtClean="0"/>
              <a:t> –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functionalist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(UNESCO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</a:t>
            </a:r>
            <a:r>
              <a:rPr lang="cs-CZ" dirty="0" err="1" smtClean="0"/>
              <a:t>Heritage</a:t>
            </a:r>
            <a:r>
              <a:rPr lang="cs-CZ" dirty="0" smtClean="0"/>
              <a:t> List)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fairs</a:t>
            </a:r>
            <a:r>
              <a:rPr lang="cs-CZ" dirty="0" smtClean="0"/>
              <a:t>    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293096"/>
            <a:ext cx="35490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2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5400" dirty="0" smtClean="0"/>
              <a:t>                 </a:t>
            </a:r>
            <a:r>
              <a:rPr lang="cs-CZ" sz="5400" dirty="0" err="1" smtClean="0"/>
              <a:t>The</a:t>
            </a:r>
            <a:r>
              <a:rPr lang="cs-CZ" sz="5400" dirty="0" smtClean="0"/>
              <a:t> </a:t>
            </a:r>
            <a:r>
              <a:rPr lang="cs-CZ" sz="5400" dirty="0" err="1" smtClean="0"/>
              <a:t>E</a:t>
            </a:r>
            <a:r>
              <a:rPr lang="cs-CZ" sz="5400" dirty="0" err="1" smtClean="0"/>
              <a:t>nd</a:t>
            </a:r>
            <a:endParaRPr lang="cs-CZ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C:\Users\Zuzka\Desktop\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70" y="764704"/>
            <a:ext cx="8924862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4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Basic </a:t>
            </a:r>
            <a:r>
              <a:rPr lang="cs-CZ" b="1" dirty="0" err="1" smtClean="0"/>
              <a:t>Information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Brno </a:t>
            </a:r>
            <a:r>
              <a:rPr lang="en-US" dirty="0"/>
              <a:t>is the </a:t>
            </a:r>
            <a:r>
              <a:rPr lang="en-US" dirty="0" smtClean="0"/>
              <a:t>cent</a:t>
            </a:r>
            <a:r>
              <a:rPr lang="cs-CZ" dirty="0" smtClean="0"/>
              <a:t>re</a:t>
            </a:r>
            <a:r>
              <a:rPr lang="en-US" dirty="0" smtClean="0"/>
              <a:t> </a:t>
            </a:r>
            <a:r>
              <a:rPr lang="en-US" dirty="0"/>
              <a:t>of southern </a:t>
            </a:r>
            <a:r>
              <a:rPr lang="en-US" dirty="0" err="1" smtClean="0"/>
              <a:t>Moravi</a:t>
            </a:r>
            <a:r>
              <a:rPr lang="cs-CZ" dirty="0" smtClean="0"/>
              <a:t>a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400,000 </a:t>
            </a:r>
            <a:r>
              <a:rPr lang="en-US" dirty="0"/>
              <a:t>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 smtClean="0"/>
              <a:t>second</a:t>
            </a:r>
            <a:r>
              <a:rPr lang="cs-CZ" dirty="0" smtClean="0"/>
              <a:t> l</a:t>
            </a:r>
            <a:r>
              <a:rPr lang="en-US" dirty="0" err="1" smtClean="0"/>
              <a:t>argest</a:t>
            </a:r>
            <a:r>
              <a:rPr lang="en-US" dirty="0" smtClean="0"/>
              <a:t> city in the Czech Republic.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174" y="3852077"/>
            <a:ext cx="3096344" cy="23762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852077"/>
            <a:ext cx="2304256" cy="28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6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594414" cy="270892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1" y="2842594"/>
            <a:ext cx="4594414" cy="25738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5" y="0"/>
            <a:ext cx="4355976" cy="2708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105984"/>
            <a:ext cx="2615314" cy="1720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1565" y="1270415"/>
            <a:ext cx="1772603" cy="157217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3030" y="2842594"/>
            <a:ext cx="4037430" cy="280991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4982" y="4437112"/>
            <a:ext cx="1771114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Petrov </a:t>
            </a:r>
            <a:r>
              <a:rPr lang="cs-CZ" dirty="0" err="1" smtClean="0"/>
              <a:t>Cathedral</a:t>
            </a:r>
            <a:endParaRPr lang="cs-CZ" dirty="0" smtClean="0"/>
          </a:p>
          <a:p>
            <a:r>
              <a:rPr lang="cs-CZ" dirty="0" smtClean="0"/>
              <a:t>Špilberk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Svoboda Square (public </a:t>
            </a:r>
            <a:r>
              <a:rPr lang="cs-CZ" dirty="0" err="1" smtClean="0"/>
              <a:t>clock</a:t>
            </a:r>
            <a:r>
              <a:rPr lang="cs-CZ" dirty="0" smtClean="0"/>
              <a:t>)</a:t>
            </a:r>
          </a:p>
          <a:p>
            <a:r>
              <a:rPr lang="cs-CZ" dirty="0" smtClean="0"/>
              <a:t>Mahen </a:t>
            </a:r>
            <a:r>
              <a:rPr lang="cs-CZ" dirty="0" err="1" smtClean="0"/>
              <a:t>Theatre</a:t>
            </a:r>
            <a:r>
              <a:rPr lang="cs-CZ" dirty="0" smtClean="0"/>
              <a:t>, Janáček </a:t>
            </a:r>
            <a:r>
              <a:rPr lang="cs-CZ" dirty="0" err="1" smtClean="0"/>
              <a:t>Theatre</a:t>
            </a:r>
            <a:r>
              <a:rPr lang="cs-CZ" dirty="0" smtClean="0"/>
              <a:t> </a:t>
            </a:r>
          </a:p>
          <a:p>
            <a:r>
              <a:rPr lang="cs-CZ" dirty="0" smtClean="0"/>
              <a:t>ZOO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676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branches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are </a:t>
            </a:r>
            <a:r>
              <a:rPr lang="cs-CZ" dirty="0" err="1" smtClean="0"/>
              <a:t>studied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: IT, </a:t>
            </a:r>
            <a:r>
              <a:rPr lang="cs-CZ" dirty="0" err="1" smtClean="0"/>
              <a:t>E</a:t>
            </a:r>
            <a:r>
              <a:rPr lang="cs-CZ" dirty="0" err="1" smtClean="0"/>
              <a:t>lectro</a:t>
            </a:r>
            <a:r>
              <a:rPr lang="cs-CZ" dirty="0" smtClean="0"/>
              <a:t>, </a:t>
            </a:r>
            <a:r>
              <a:rPr lang="cs-CZ" dirty="0" err="1" smtClean="0"/>
              <a:t>E</a:t>
            </a:r>
            <a:r>
              <a:rPr lang="cs-CZ" dirty="0" err="1" smtClean="0"/>
              <a:t>cology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smtClean="0"/>
              <a:t> </a:t>
            </a:r>
            <a:r>
              <a:rPr lang="cs-CZ" smtClean="0"/>
              <a:t>  Social</a:t>
            </a:r>
            <a:r>
              <a:rPr lang="cs-CZ" dirty="0" smtClean="0"/>
              <a:t> </a:t>
            </a:r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and</a:t>
            </a:r>
            <a:r>
              <a:rPr lang="cs-CZ" dirty="0" smtClean="0"/>
              <a:t> Business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844824"/>
            <a:ext cx="3302749" cy="122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a\Pictures\2015\02 - S1A\Zdravíme z B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960120"/>
            <a:ext cx="658368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305" y="4365104"/>
            <a:ext cx="3139916" cy="23519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64704"/>
            <a:ext cx="3024336" cy="22653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736" y="3825507"/>
            <a:ext cx="3867671" cy="21658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550" y="2738224"/>
            <a:ext cx="2619375" cy="1743075"/>
          </a:xfrm>
          <a:prstGeom prst="rect">
            <a:avLst/>
          </a:prstGeom>
        </p:spPr>
      </p:pic>
      <p:sp>
        <p:nvSpPr>
          <p:cNvPr id="9" name="AutoShape 8" descr="Výsledek obrázku pro pernštejn hrad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7423" y="320675"/>
            <a:ext cx="3490694" cy="22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Brno </a:t>
            </a:r>
            <a:r>
              <a:rPr lang="cs-CZ" dirty="0" err="1"/>
              <a:t>L</a:t>
            </a:r>
            <a:r>
              <a:rPr lang="cs-CZ" dirty="0" err="1" smtClean="0"/>
              <a:t>ake</a:t>
            </a:r>
            <a:endParaRPr lang="cs-CZ" dirty="0" smtClean="0"/>
          </a:p>
          <a:p>
            <a:r>
              <a:rPr lang="cs-CZ" dirty="0" err="1" smtClean="0"/>
              <a:t>Junction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rivers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Svratka and Svitava)</a:t>
            </a:r>
          </a:p>
          <a:p>
            <a:r>
              <a:rPr lang="cs-CZ" dirty="0" smtClean="0"/>
              <a:t>Pernštejn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err="1" smtClean="0"/>
              <a:t>Moravian</a:t>
            </a:r>
            <a:r>
              <a:rPr lang="cs-CZ" dirty="0" smtClean="0"/>
              <a:t> </a:t>
            </a:r>
            <a:r>
              <a:rPr lang="cs-CZ" dirty="0" err="1" smtClean="0"/>
              <a:t>Karst</a:t>
            </a:r>
            <a:r>
              <a:rPr lang="cs-CZ" dirty="0" smtClean="0"/>
              <a:t> (Macocha </a:t>
            </a:r>
            <a:r>
              <a:rPr lang="cs-CZ" dirty="0" err="1" smtClean="0"/>
              <a:t>Abyss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79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156</Words>
  <Application>Microsoft Office PowerPoint</Application>
  <PresentationFormat>Předvádění na obrazovce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Brno and our school</vt:lpstr>
      <vt:lpstr>Snímek 2</vt:lpstr>
      <vt:lpstr>Basic Information</vt:lpstr>
      <vt:lpstr>Snímek 4</vt:lpstr>
      <vt:lpstr>Snímek 5</vt:lpstr>
      <vt:lpstr>Snímek 6</vt:lpstr>
      <vt:lpstr>Snímek 7</vt:lpstr>
      <vt:lpstr>Snímek 8</vt:lpstr>
      <vt:lpstr>Snímek 9</vt:lpstr>
      <vt:lpstr>Transport</vt:lpstr>
      <vt:lpstr>Other interesting facts: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 Brno</dc:title>
  <dc:creator>Babetka</dc:creator>
  <cp:lastModifiedBy>Ivana</cp:lastModifiedBy>
  <cp:revision>26</cp:revision>
  <dcterms:created xsi:type="dcterms:W3CDTF">2013-11-03T19:23:02Z</dcterms:created>
  <dcterms:modified xsi:type="dcterms:W3CDTF">2015-04-19T15:08:50Z</dcterms:modified>
</cp:coreProperties>
</file>